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4"/>
  </p:sldMasterIdLst>
  <p:notesMasterIdLst>
    <p:notesMasterId r:id="rId21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81" r:id="rId15"/>
    <p:sldId id="282" r:id="rId16"/>
    <p:sldId id="283" r:id="rId17"/>
    <p:sldId id="286" r:id="rId18"/>
    <p:sldId id="287" r:id="rId19"/>
    <p:sldId id="285" r:id="rId20"/>
  </p:sldIdLst>
  <p:sldSz cx="9144000" cy="5143500" type="screen16x9"/>
  <p:notesSz cx="6858000" cy="9144000"/>
  <p:embeddedFontLst>
    <p:embeddedFont>
      <p:font typeface="Alatsi" pitchFamily="2" charset="0"/>
      <p:regular r:id="rId22"/>
    </p:embeddedFont>
    <p:embeddedFont>
      <p:font typeface="Barlow" panose="00000500000000000000" pitchFamily="2" charset="0"/>
      <p:regular r:id="rId23"/>
      <p:bold r:id="rId24"/>
      <p:italic r:id="rId25"/>
      <p:boldItalic r:id="rId26"/>
    </p:embeddedFont>
    <p:embeddedFont>
      <p:font typeface="Nunito" pitchFamily="2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0BBF02-CEB2-4C8B-8F94-6B4875D1091C}" v="4" dt="2023-01-17T13:41:30.743"/>
    <p1510:client id="{4B61B0DB-8872-4A26-9967-DDCB5781D16A}" v="20" dt="2023-01-17T08:25:56.250"/>
  </p1510:revLst>
</p1510:revInfo>
</file>

<file path=ppt/tableStyles.xml><?xml version="1.0" encoding="utf-8"?>
<a:tblStyleLst xmlns:a="http://schemas.openxmlformats.org/drawingml/2006/main" def="{810283BD-1338-4586-96E7-722A9389A76B}">
  <a:tblStyle styleId="{810283BD-1338-4586-96E7-722A9389A7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734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68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129d03e456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1129d03e456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112c9cd230a_0_84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112c9cd230a_0_84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112c9cd230a_0_468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112c9cd230a_0_468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112c9cd230a_0_468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112c9cd230a_0_468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112c9cd230a_0_54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112c9cd230a_0_54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112c9cd230a_0_63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112c9cd230a_0_63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129d03e456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129d03e456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129d03e456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129d03e456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12c9cd230a_0_63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12c9cd230a_0_63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12c9cd23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112c9cd230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4B25">
              <a:alpha val="754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20000" y="1487600"/>
            <a:ext cx="5687100" cy="18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solidFill>
                  <a:schemeClr val="bg1"/>
                </a:solidFill>
                <a:latin typeface="Alatsi" panose="00000500000000000000" pitchFamily="2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20000" y="3484893"/>
            <a:ext cx="43440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bg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cxnSp>
        <p:nvCxnSpPr>
          <p:cNvPr id="13" name="Google Shape;13;p2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447922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"/>
          <p:cNvSpPr txBox="1">
            <a:spLocks noGrp="1"/>
          </p:cNvSpPr>
          <p:nvPr>
            <p:ph type="subTitle" idx="1"/>
          </p:nvPr>
        </p:nvSpPr>
        <p:spPr>
          <a:xfrm>
            <a:off x="4321775" y="2346675"/>
            <a:ext cx="4102200" cy="12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900"/>
              <a:buNone/>
              <a:defRPr sz="19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title"/>
          </p:nvPr>
        </p:nvSpPr>
        <p:spPr>
          <a:xfrm>
            <a:off x="4321800" y="1561950"/>
            <a:ext cx="4102200" cy="52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9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171" name="Google Shape;171;p23"/>
          <p:cNvCxnSpPr/>
          <p:nvPr/>
        </p:nvCxnSpPr>
        <p:spPr>
          <a:xfrm>
            <a:off x="-24000" y="791550"/>
            <a:ext cx="6188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2" name="Google Shape;172;p23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547355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4"/>
          <p:cNvPicPr preferRelativeResize="0"/>
          <p:nvPr/>
        </p:nvPicPr>
        <p:blipFill>
          <a:blip r:embed="rId2" cstate="hq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4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4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223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cxnSp>
        <p:nvCxnSpPr>
          <p:cNvPr id="177" name="Google Shape;177;p24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000038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>
  <p:cSld name="1_Title only 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4"/>
          <p:cNvPicPr preferRelativeResize="0"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4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4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116024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cxnSp>
        <p:nvCxnSpPr>
          <p:cNvPr id="177" name="Google Shape;177;p24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750549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6"/>
          <p:cNvPicPr preferRelativeResize="0"/>
          <p:nvPr/>
        </p:nvPicPr>
        <p:blipFill>
          <a:blip r:embed="rId2" cstate="hq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87" name="Google Shape;187;p26"/>
          <p:cNvSpPr txBox="1">
            <a:spLocks noGrp="1"/>
          </p:cNvSpPr>
          <p:nvPr>
            <p:ph type="title"/>
          </p:nvPr>
        </p:nvSpPr>
        <p:spPr>
          <a:xfrm>
            <a:off x="719999" y="639700"/>
            <a:ext cx="7892841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6000">
                <a:solidFill>
                  <a:schemeClr val="bg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88" name="Google Shape;188;p26"/>
          <p:cNvSpPr txBox="1">
            <a:spLocks noGrp="1"/>
          </p:cNvSpPr>
          <p:nvPr>
            <p:ph type="subTitle" idx="1"/>
          </p:nvPr>
        </p:nvSpPr>
        <p:spPr>
          <a:xfrm>
            <a:off x="720000" y="1605450"/>
            <a:ext cx="41934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cxnSp>
        <p:nvCxnSpPr>
          <p:cNvPr id="190" name="Google Shape;190;p26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22393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" name="Google Shape;193;p27"/>
          <p:cNvPicPr preferRelativeResize="0"/>
          <p:nvPr/>
        </p:nvPicPr>
        <p:blipFill>
          <a:blip r:embed="rId2" cstate="hq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5" name="Google Shape;195;p27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235255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 preserve="1">
  <p:cSld name="1_Background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" name="Google Shape;193;p27"/>
          <p:cNvPicPr preferRelativeResize="0"/>
          <p:nvPr/>
        </p:nvPicPr>
        <p:blipFill rotWithShape="1">
          <a:blip r:embed="rId2" cstate="hq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5" name="Google Shape;195;p27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79;p13">
            <a:extLst>
              <a:ext uri="{FF2B5EF4-FFF2-40B4-BE49-F238E27FC236}">
                <a16:creationId xmlns:a16="http://schemas.microsoft.com/office/drawing/2014/main" id="{97F43E58-B039-7BD5-3F6C-990B643FED37}"/>
              </a:ext>
            </a:extLst>
          </p:cNvPr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bg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7444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8"/>
          <p:cNvPicPr preferRelativeResize="0"/>
          <p:nvPr/>
        </p:nvPicPr>
        <p:blipFill>
          <a:blip r:embed="rId2" cstate="hq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4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8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9" name="Google Shape;199;p28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45711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>
            <a:spLocks noGrp="1"/>
          </p:cNvSpPr>
          <p:nvPr>
            <p:ph type="title"/>
          </p:nvPr>
        </p:nvSpPr>
        <p:spPr>
          <a:xfrm>
            <a:off x="1830300" y="1851675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1"/>
          </p:nvPr>
        </p:nvSpPr>
        <p:spPr>
          <a:xfrm>
            <a:off x="1830300" y="2379368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2"/>
          </p:nvPr>
        </p:nvSpPr>
        <p:spPr>
          <a:xfrm>
            <a:off x="5759850" y="1851675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3"/>
          </p:nvPr>
        </p:nvSpPr>
        <p:spPr>
          <a:xfrm>
            <a:off x="5759852" y="2379368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4"/>
          </p:nvPr>
        </p:nvSpPr>
        <p:spPr>
          <a:xfrm>
            <a:off x="1830300" y="3020970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5"/>
          </p:nvPr>
        </p:nvSpPr>
        <p:spPr>
          <a:xfrm>
            <a:off x="1830300" y="3548675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6"/>
          </p:nvPr>
        </p:nvSpPr>
        <p:spPr>
          <a:xfrm>
            <a:off x="5759850" y="3020970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7"/>
          </p:nvPr>
        </p:nvSpPr>
        <p:spPr>
          <a:xfrm>
            <a:off x="5759852" y="3548675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8" hasCustomPrompt="1"/>
          </p:nvPr>
        </p:nvSpPr>
        <p:spPr>
          <a:xfrm>
            <a:off x="720000" y="18543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9" hasCustomPrompt="1"/>
          </p:nvPr>
        </p:nvSpPr>
        <p:spPr>
          <a:xfrm>
            <a:off x="720000" y="30236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title" idx="13" hasCustomPrompt="1"/>
          </p:nvPr>
        </p:nvSpPr>
        <p:spPr>
          <a:xfrm>
            <a:off x="4646375" y="18543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8" name="Google Shape;78;p13"/>
          <p:cNvSpPr txBox="1">
            <a:spLocks noGrp="1"/>
          </p:cNvSpPr>
          <p:nvPr>
            <p:ph type="title" idx="14" hasCustomPrompt="1"/>
          </p:nvPr>
        </p:nvSpPr>
        <p:spPr>
          <a:xfrm>
            <a:off x="4646375" y="30236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9" name="Google Shape;79;p13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5430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 preserve="1" userDrawn="1">
  <p:cSld name="1_Background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" name="Google Shape;193;p27"/>
          <p:cNvPicPr preferRelativeResize="0"/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bg1"/>
              </a:solidFill>
            </a:endParaRPr>
          </a:p>
        </p:txBody>
      </p:sp>
      <p:cxnSp>
        <p:nvCxnSpPr>
          <p:cNvPr id="195" name="Google Shape;195;p27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79;p13">
            <a:extLst>
              <a:ext uri="{FF2B5EF4-FFF2-40B4-BE49-F238E27FC236}">
                <a16:creationId xmlns:a16="http://schemas.microsoft.com/office/drawing/2014/main" id="{97F43E58-B039-7BD5-3F6C-990B643FED37}"/>
              </a:ext>
            </a:extLst>
          </p:cNvPr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bg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73796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720000" y="1458825"/>
            <a:ext cx="3739200" cy="191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3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446150"/>
            <a:ext cx="1056900" cy="10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720000" y="3374325"/>
            <a:ext cx="3081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tx2">
                    <a:lumMod val="10000"/>
                  </a:schemeClr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2525" y="0"/>
            <a:ext cx="4131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/>
          <p:nvPr/>
        </p:nvSpPr>
        <p:spPr>
          <a:xfrm>
            <a:off x="5012525" y="0"/>
            <a:ext cx="41316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0" name="Google Shape;20;p3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36815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27;p5"/>
          <p:cNvPicPr preferRelativeResize="0"/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bg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 idx="2"/>
          </p:nvPr>
        </p:nvSpPr>
        <p:spPr>
          <a:xfrm>
            <a:off x="720000" y="2649598"/>
            <a:ext cx="2704800" cy="4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3"/>
          </p:nvPr>
        </p:nvSpPr>
        <p:spPr>
          <a:xfrm>
            <a:off x="4783697" y="2649598"/>
            <a:ext cx="2705400" cy="4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4783697" y="3116182"/>
            <a:ext cx="2705400" cy="10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4"/>
          </p:nvPr>
        </p:nvSpPr>
        <p:spPr>
          <a:xfrm>
            <a:off x="720170" y="3116182"/>
            <a:ext cx="2704800" cy="10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12213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cxnSp>
        <p:nvCxnSpPr>
          <p:cNvPr id="37" name="Google Shape;37;p6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691142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>
          <a:blip r:embed="rId2" cstate="hq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4B25">
              <a:alpha val="754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720000" y="1359692"/>
            <a:ext cx="6926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>
                <a:solidFill>
                  <a:schemeClr val="bg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cxnSp>
        <p:nvCxnSpPr>
          <p:cNvPr id="49" name="Google Shape;49;p8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" name="Google Shape;50;p8"/>
          <p:cNvCxnSpPr/>
          <p:nvPr/>
        </p:nvCxnSpPr>
        <p:spPr>
          <a:xfrm>
            <a:off x="-24000" y="791550"/>
            <a:ext cx="6188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73262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693100"/>
            <a:ext cx="6576000" cy="201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1284000" y="3708575"/>
            <a:ext cx="6576000" cy="35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9" name="Google Shape;59;p11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0" name="Google Shape;60;p11"/>
          <p:cNvPicPr preferRelativeResize="0"/>
          <p:nvPr/>
        </p:nvPicPr>
        <p:blipFill>
          <a:blip r:embed="rId2" cstate="hq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2" name="Google Shape;62;p11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62167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4"/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3393276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4"/>
          <p:cNvSpPr/>
          <p:nvPr/>
        </p:nvSpPr>
        <p:spPr>
          <a:xfrm>
            <a:off x="0" y="0"/>
            <a:ext cx="9144000" cy="3393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720000" y="3687438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720000" y="1559475"/>
            <a:ext cx="5852100" cy="15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00">
                <a:solidFill>
                  <a:schemeClr val="bg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cxnSp>
        <p:nvCxnSpPr>
          <p:cNvPr id="86" name="Google Shape;86;p14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780673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0"/>
          <p:cNvSpPr txBox="1">
            <a:spLocks noGrp="1"/>
          </p:cNvSpPr>
          <p:nvPr>
            <p:ph type="title" hasCustomPrompt="1"/>
          </p:nvPr>
        </p:nvSpPr>
        <p:spPr>
          <a:xfrm>
            <a:off x="861600" y="810825"/>
            <a:ext cx="4124100" cy="6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5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5" name="Google Shape;145;p20"/>
          <p:cNvSpPr txBox="1">
            <a:spLocks noGrp="1"/>
          </p:cNvSpPr>
          <p:nvPr>
            <p:ph type="subTitle" idx="1"/>
          </p:nvPr>
        </p:nvSpPr>
        <p:spPr>
          <a:xfrm>
            <a:off x="861600" y="1452129"/>
            <a:ext cx="4124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title" idx="2" hasCustomPrompt="1"/>
          </p:nvPr>
        </p:nvSpPr>
        <p:spPr>
          <a:xfrm>
            <a:off x="861600" y="2005364"/>
            <a:ext cx="4124100" cy="6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5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7" name="Google Shape;147;p20"/>
          <p:cNvSpPr txBox="1">
            <a:spLocks noGrp="1"/>
          </p:cNvSpPr>
          <p:nvPr>
            <p:ph type="subTitle" idx="3"/>
          </p:nvPr>
        </p:nvSpPr>
        <p:spPr>
          <a:xfrm>
            <a:off x="861600" y="2643426"/>
            <a:ext cx="4124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title" idx="4" hasCustomPrompt="1"/>
          </p:nvPr>
        </p:nvSpPr>
        <p:spPr>
          <a:xfrm>
            <a:off x="861600" y="3199902"/>
            <a:ext cx="4124100" cy="6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5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9" name="Google Shape;149;p20"/>
          <p:cNvSpPr txBox="1">
            <a:spLocks noGrp="1"/>
          </p:cNvSpPr>
          <p:nvPr>
            <p:ph type="subTitle" idx="5"/>
          </p:nvPr>
        </p:nvSpPr>
        <p:spPr>
          <a:xfrm>
            <a:off x="861600" y="3834724"/>
            <a:ext cx="4124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2" cstate="hq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3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52" name="Google Shape;152;p20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32140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1"/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893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1"/>
          <p:cNvSpPr/>
          <p:nvPr/>
        </p:nvSpPr>
        <p:spPr>
          <a:xfrm>
            <a:off x="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title"/>
          </p:nvPr>
        </p:nvSpPr>
        <p:spPr>
          <a:xfrm>
            <a:off x="3186952" y="445025"/>
            <a:ext cx="5237047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7" name="Google Shape;157;p21"/>
          <p:cNvSpPr txBox="1">
            <a:spLocks noGrp="1"/>
          </p:cNvSpPr>
          <p:nvPr>
            <p:ph type="title" idx="2"/>
          </p:nvPr>
        </p:nvSpPr>
        <p:spPr>
          <a:xfrm>
            <a:off x="3664825" y="3068225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8" name="Google Shape;158;p21"/>
          <p:cNvSpPr txBox="1">
            <a:spLocks noGrp="1"/>
          </p:cNvSpPr>
          <p:nvPr>
            <p:ph type="title" idx="3"/>
          </p:nvPr>
        </p:nvSpPr>
        <p:spPr>
          <a:xfrm>
            <a:off x="6259800" y="3068225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9" name="Google Shape;159;p21"/>
          <p:cNvSpPr txBox="1">
            <a:spLocks noGrp="1"/>
          </p:cNvSpPr>
          <p:nvPr>
            <p:ph type="subTitle" idx="1"/>
          </p:nvPr>
        </p:nvSpPr>
        <p:spPr>
          <a:xfrm>
            <a:off x="6259804" y="3558423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60" name="Google Shape;160;p21"/>
          <p:cNvSpPr txBox="1">
            <a:spLocks noGrp="1"/>
          </p:cNvSpPr>
          <p:nvPr>
            <p:ph type="subTitle" idx="4"/>
          </p:nvPr>
        </p:nvSpPr>
        <p:spPr>
          <a:xfrm>
            <a:off x="3664974" y="3558423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cxnSp>
        <p:nvCxnSpPr>
          <p:cNvPr id="161" name="Google Shape;161;p21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862898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5200"/>
              <a:buNone/>
            </a:pPr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42975"/>
            <a:ext cx="7704000" cy="3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>
              <a:buClr>
                <a:schemeClr val="dk2"/>
              </a:buClr>
              <a:buSzPts val="1400"/>
              <a:buFont typeface="Barlow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62428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75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5000" b="0" i="0" u="none" strike="noStrike" cap="none" dirty="0">
          <a:solidFill>
            <a:schemeClr val="accent1"/>
          </a:solidFill>
          <a:latin typeface="Alatsi" panose="00000500000000000000" pitchFamily="2" charset="0"/>
          <a:ea typeface="Lexend Deca"/>
          <a:cs typeface="Arial"/>
          <a:sym typeface="Lexend Deca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chemeClr val="tx2">
              <a:lumMod val="10000"/>
            </a:schemeClr>
          </a:solidFill>
          <a:latin typeface="Barlow"/>
          <a:ea typeface="Barlow"/>
          <a:cs typeface="Arial"/>
          <a:sym typeface="Barlow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SEMPRE-BIO</a:t>
            </a:r>
            <a:br>
              <a:rPr lang="en" dirty="0"/>
            </a:br>
            <a:r>
              <a:rPr lang="en" dirty="0"/>
              <a:t>presentación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66BD4A-953E-39AF-151A-C9EAA31F4A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FE5A7D-47C4-435B-3AE7-229784831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86" y="272917"/>
            <a:ext cx="1669313" cy="12146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915C84-396A-F5D0-C41B-28CC545B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4F43736-6105-6E9F-6E0B-DF956629BE9F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3584DD10-5810-6296-8A24-9A35B4660483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72316EB-7D0A-5BC3-7989-93918407E83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B2C1892-2177-2FBC-B196-D91402150BA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864D7F9-DFE5-A4B2-8479-96E471B436BF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DADD3DF-9709-4AB9-4B59-52270523DFB4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72F3A-6199-83E3-F45F-49D46C845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6D7DC6D-58DA-74AB-B5B9-A7AF766842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63ABC6-EAC9-C0CB-B03C-E1FA0125C32F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7" name="Graphic 2">
              <a:extLst>
                <a:ext uri="{FF2B5EF4-FFF2-40B4-BE49-F238E27FC236}">
                  <a16:creationId xmlns:a16="http://schemas.microsoft.com/office/drawing/2014/main" id="{B70E67A5-EFC6-78A1-E0A1-E6C8B2939806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351919D-6F1B-AD07-3DB3-8DDAE84F84E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395F553-198A-616C-DDC3-916638058CAD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BAD7AFA-2997-81C5-589E-0012DDB18E4D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C3EEB5D-BDC3-1EF4-D075-E88B0C42C34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5247F8-3244-CD2A-620C-41424C46B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BBDDC9D-C317-61ED-3157-0C5E90B37D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C08F24-B8F9-1C8E-6725-BA3A3F3BE034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79CA011-5354-6CAA-DFC3-815013CAE2F3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BAC0D53-CBDC-30F3-D85B-75A85B652D10}"/>
              </a:ext>
            </a:extLst>
          </p:cNvPr>
          <p:cNvSpPr>
            <a:spLocks noGrp="1"/>
          </p:cNvSpPr>
          <p:nvPr>
            <p:ph type="title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8981008-A889-B0A9-6143-C4ACB50A4C18}"/>
              </a:ext>
            </a:extLst>
          </p:cNvPr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911322-59CA-A891-E607-97B3BAA23579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148EBD5C-9025-8779-CE2A-7A5438CDD579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82A4F33-3E8B-B0FF-8148-68CE20D0223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E765A6-DED9-F480-D24F-A4634737F64B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81C0970-15B3-3083-0C0E-3505DC6F369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029930-A854-952E-F936-2AE0ACD6C1AF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A3CAD2-AD70-E308-D373-E15E5BC2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44" name="Google Shape;744;p59"/>
          <p:cNvSpPr txBox="1">
            <a:spLocks noGrp="1"/>
          </p:cNvSpPr>
          <p:nvPr>
            <p:ph type="title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D154096-3BC8-D897-7D14-1D07F285A0EF}"/>
              </a:ext>
            </a:extLst>
          </p:cNvPr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338B4BA3-DA79-82D9-1A74-29CDA3185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14A009B-1A24-789F-22F0-A7A041974EA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B77A0F5-3D22-364C-4D91-700022A95BED}"/>
              </a:ext>
            </a:extLst>
          </p:cNvPr>
          <p:cNvGrpSpPr/>
          <p:nvPr/>
        </p:nvGrpSpPr>
        <p:grpSpPr>
          <a:xfrm>
            <a:off x="193785" y="104063"/>
            <a:ext cx="286458" cy="421538"/>
            <a:chOff x="2231089" y="233662"/>
            <a:chExt cx="232695" cy="342422"/>
          </a:xfrm>
        </p:grpSpPr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81A33693-9F45-8C99-580F-A4F4FE3CC333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0C40EF6-C90F-3CA3-DF97-C694340CDC8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B0CAE8C-CF40-5C82-56BA-C32FC90F3092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B7B7C70-A31B-F611-D28F-0B4BF0429DF9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E6B5A17-4EBC-E303-5F2E-E78E136DE70D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C695A-79CA-D6AA-1570-BF8D1D0C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954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A45F-8C69-C127-CEC7-B2CB3D48813D}"/>
              </a:ext>
            </a:extLst>
          </p:cNvPr>
          <p:cNvSpPr>
            <a:spLocks noGrp="1"/>
          </p:cNvSpPr>
          <p:nvPr>
            <p:ph type="title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001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AA285B-784B-8A12-9D8C-4263EF6F0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39700"/>
            <a:ext cx="5644800" cy="8631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1006349-0197-02FC-B08A-E9C53D1B94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CE84DC-CA76-BBDF-5AEE-97646CBC6CA2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13" name="Graphic 2">
              <a:extLst>
                <a:ext uri="{FF2B5EF4-FFF2-40B4-BE49-F238E27FC236}">
                  <a16:creationId xmlns:a16="http://schemas.microsoft.com/office/drawing/2014/main" id="{148969B7-C32B-A97C-C2B1-F749564B49E4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09529FF-C365-CA30-AB01-994868EC4FFB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6547A0F-6106-5AC6-006A-CD38BC43C5D0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641BAE0-CC37-9890-B47C-DF8BC760E8AD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140FC4-17F4-92A1-5B34-D23C9049D044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A2EDAB2D-8FAF-A863-2114-0255ABE40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ubtitle 14">
            <a:extLst>
              <a:ext uri="{FF2B5EF4-FFF2-40B4-BE49-F238E27FC236}">
                <a16:creationId xmlns:a16="http://schemas.microsoft.com/office/drawing/2014/main" id="{DFFF952D-A69A-7056-AFEB-5BC616886C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3C76CEF5-CE53-34CA-608B-94986AE80222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37840F93-EF6D-6373-99B0-4D2C49CBBBB7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9006537-4731-A918-C568-A9AC035E43EF}"/>
              </a:ext>
            </a:extLst>
          </p:cNvPr>
          <p:cNvSpPr>
            <a:spLocks noGrp="1"/>
          </p:cNvSpPr>
          <p:nvPr>
            <p:ph type="title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50347D2E-CA8E-3678-0B82-D713D5BA5BBF}"/>
              </a:ext>
            </a:extLst>
          </p:cNvPr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Title 28">
            <a:extLst>
              <a:ext uri="{FF2B5EF4-FFF2-40B4-BE49-F238E27FC236}">
                <a16:creationId xmlns:a16="http://schemas.microsoft.com/office/drawing/2014/main" id="{453E5F7B-8792-FD70-17B4-C73BF5A7131D}"/>
              </a:ext>
            </a:extLst>
          </p:cNvPr>
          <p:cNvSpPr>
            <a:spLocks noGrp="1"/>
          </p:cNvSpPr>
          <p:nvPr>
            <p:ph type="title" idx="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1" name="Subtitle 30">
            <a:extLst>
              <a:ext uri="{FF2B5EF4-FFF2-40B4-BE49-F238E27FC236}">
                <a16:creationId xmlns:a16="http://schemas.microsoft.com/office/drawing/2014/main" id="{245F92AF-32DD-5E40-8E2A-D3E5EB83AC21}"/>
              </a:ext>
            </a:extLst>
          </p:cNvPr>
          <p:cNvSpPr>
            <a:spLocks noGrp="1"/>
          </p:cNvSpPr>
          <p:nvPr>
            <p:ph type="subTitle" idx="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5CB38A6-F937-9108-869A-042BD7CC69A6}"/>
              </a:ext>
            </a:extLst>
          </p:cNvPr>
          <p:cNvSpPr>
            <a:spLocks noGrp="1"/>
          </p:cNvSpPr>
          <p:nvPr>
            <p:ph type="title" idx="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822BAA4-2E08-8CE7-575C-39FCD236D13E}"/>
              </a:ext>
            </a:extLst>
          </p:cNvPr>
          <p:cNvSpPr>
            <a:spLocks noGrp="1"/>
          </p:cNvSpPr>
          <p:nvPr>
            <p:ph type="title" idx="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9C1A4208-1898-33BB-79DB-8FB927FCB3B7}"/>
              </a:ext>
            </a:extLst>
          </p:cNvPr>
          <p:cNvSpPr>
            <a:spLocks noGrp="1"/>
          </p:cNvSpPr>
          <p:nvPr>
            <p:ph type="title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432A6753-0AA7-1FBA-0AC4-D7C55515E757}"/>
              </a:ext>
            </a:extLst>
          </p:cNvPr>
          <p:cNvSpPr>
            <a:spLocks noGrp="1"/>
          </p:cNvSpPr>
          <p:nvPr>
            <p:ph type="title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28" name="Google Shape;228;p34"/>
          <p:cNvSpPr txBox="1">
            <a:spLocks noGrp="1"/>
          </p:cNvSpPr>
          <p:nvPr>
            <p:ph type="title" idx="15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Title here</a:t>
            </a:r>
            <a:endParaRPr b="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92786B-A190-F7EA-525D-D9964CF808D8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9BA84639-4D69-7C61-E225-BE89A107F74B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74759D8A-0D59-BC57-5E0D-70242F6E7F3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36BE8419-2AEC-BE7B-0343-CBCA790F348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760B743-55FD-8C07-CC42-3BC3F8034AA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14DA037-5B4B-8E8A-A1B6-F5FAE80C047A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9E5285-CEE0-3982-9081-F3895E6737DE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A8578A7E-6C16-F919-2373-91AD3C70CDC6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D381DF83-0B2F-E8BB-E8B4-ED4A5DA979BB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01665108-340C-B49C-D5A4-F165E50601B6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1E89EB6-947D-B0D4-EF32-1DA161C92C7B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38825D-3972-37FD-AE2E-C8F58986B997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E776154D-A305-7235-3467-E79C45419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F221986-C5AC-DD5C-1BC7-7EC03A60D83F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AE5C0EC0-B691-3E03-5BB0-BACB55B452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36"/>
          <p:cNvPicPr preferRelativeResize="0"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0883" y="1671750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6"/>
          <p:cNvSpPr/>
          <p:nvPr/>
        </p:nvSpPr>
        <p:spPr>
          <a:xfrm>
            <a:off x="1290733" y="1671600"/>
            <a:ext cx="1800300" cy="18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2558D5-B919-4BC0-2392-AC6DD0B12AF5}"/>
              </a:ext>
            </a:extLst>
          </p:cNvPr>
          <p:cNvGrpSpPr/>
          <p:nvPr/>
        </p:nvGrpSpPr>
        <p:grpSpPr>
          <a:xfrm>
            <a:off x="1767599" y="1948867"/>
            <a:ext cx="846568" cy="1245767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8B51E33-0BBD-FC2D-A50F-94B085ABDB7F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0A10A983-8A84-89CD-85F9-A4AE75160622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0BBFA306-1F7F-2CBB-0061-8AB9B65ECFD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EEDE95F-B8B7-944C-C29F-F9CB4B5406A1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BF56850-0B18-2628-4B7E-012A6388D3F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Subtitle 8">
            <a:extLst>
              <a:ext uri="{FF2B5EF4-FFF2-40B4-BE49-F238E27FC236}">
                <a16:creationId xmlns:a16="http://schemas.microsoft.com/office/drawing/2014/main" id="{4F94F735-6EDF-A824-A75E-9CD3E5BD1F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519A24A-E22A-09F5-7D28-8A29A3291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E95762C-3FC5-E5E0-2252-B1D338BB3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2" name="Google Shape;262;p37"/>
          <p:cNvSpPr txBox="1">
            <a:spLocks noGrp="1"/>
          </p:cNvSpPr>
          <p:nvPr>
            <p:ph type="title" idx="4294967295"/>
          </p:nvPr>
        </p:nvSpPr>
        <p:spPr>
          <a:xfrm>
            <a:off x="105916" y="2660650"/>
            <a:ext cx="2176463" cy="5286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/>
              <a:t>Event</a:t>
            </a:r>
            <a:endParaRPr sz="2200" dirty="0"/>
          </a:p>
        </p:txBody>
      </p:sp>
      <p:sp>
        <p:nvSpPr>
          <p:cNvPr id="263" name="Google Shape;263;p37"/>
          <p:cNvSpPr txBox="1">
            <a:spLocks noGrp="1"/>
          </p:cNvSpPr>
          <p:nvPr>
            <p:ph type="subTitle" idx="4294967295"/>
          </p:nvPr>
        </p:nvSpPr>
        <p:spPr>
          <a:xfrm>
            <a:off x="105916" y="3132138"/>
            <a:ext cx="2176463" cy="8683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Description here</a:t>
            </a:r>
            <a:endParaRPr dirty="0"/>
          </a:p>
        </p:txBody>
      </p:sp>
      <p:sp>
        <p:nvSpPr>
          <p:cNvPr id="264" name="Google Shape;264;p37"/>
          <p:cNvSpPr txBox="1">
            <a:spLocks noGrp="1"/>
          </p:cNvSpPr>
          <p:nvPr>
            <p:ph type="title" idx="4294967295"/>
          </p:nvPr>
        </p:nvSpPr>
        <p:spPr>
          <a:xfrm>
            <a:off x="6969125" y="2660650"/>
            <a:ext cx="2174875" cy="5286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chemeClr val="lt1"/>
                </a:solidFill>
              </a:rPr>
              <a:t>Event</a:t>
            </a:r>
          </a:p>
        </p:txBody>
      </p:sp>
      <p:sp>
        <p:nvSpPr>
          <p:cNvPr id="268" name="Google Shape;268;p37"/>
          <p:cNvSpPr txBox="1">
            <a:spLocks noGrp="1"/>
          </p:cNvSpPr>
          <p:nvPr>
            <p:ph type="title" idx="4294967295"/>
          </p:nvPr>
        </p:nvSpPr>
        <p:spPr>
          <a:xfrm>
            <a:off x="0" y="1514475"/>
            <a:ext cx="2176463" cy="527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2018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269" name="Google Shape;269;p37"/>
          <p:cNvSpPr txBox="1">
            <a:spLocks noGrp="1"/>
          </p:cNvSpPr>
          <p:nvPr>
            <p:ph type="title" idx="4294967295"/>
          </p:nvPr>
        </p:nvSpPr>
        <p:spPr>
          <a:xfrm>
            <a:off x="6969125" y="1514475"/>
            <a:ext cx="2174875" cy="527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2019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270" name="Google Shape;270;p37"/>
          <p:cNvSpPr txBox="1">
            <a:spLocks noGrp="1"/>
          </p:cNvSpPr>
          <p:nvPr>
            <p:ph type="title" idx="4294967295"/>
          </p:nvPr>
        </p:nvSpPr>
        <p:spPr>
          <a:xfrm>
            <a:off x="6969125" y="1514475"/>
            <a:ext cx="2174875" cy="527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2020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271" name="Google Shape;271;p37"/>
          <p:cNvSpPr/>
          <p:nvPr/>
        </p:nvSpPr>
        <p:spPr>
          <a:xfrm>
            <a:off x="808750" y="2013893"/>
            <a:ext cx="697200" cy="69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37"/>
          <p:cNvSpPr/>
          <p:nvPr/>
        </p:nvSpPr>
        <p:spPr>
          <a:xfrm>
            <a:off x="3523388" y="2013893"/>
            <a:ext cx="697200" cy="69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7"/>
          <p:cNvSpPr/>
          <p:nvPr/>
        </p:nvSpPr>
        <p:spPr>
          <a:xfrm>
            <a:off x="6164421" y="2013893"/>
            <a:ext cx="697200" cy="69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74" name="Google Shape;274;p37"/>
          <p:cNvCxnSpPr>
            <a:stCxn id="271" idx="3"/>
            <a:endCxn id="272" idx="1"/>
          </p:cNvCxnSpPr>
          <p:nvPr/>
        </p:nvCxnSpPr>
        <p:spPr>
          <a:xfrm>
            <a:off x="1505950" y="2362493"/>
            <a:ext cx="2017500" cy="0"/>
          </a:xfrm>
          <a:prstGeom prst="straightConnector1">
            <a:avLst/>
          </a:prstGeom>
          <a:noFill/>
          <a:ln w="9525" cap="flat" cmpd="sng">
            <a:solidFill>
              <a:srgbClr val="537E4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" name="Google Shape;275;p37"/>
          <p:cNvCxnSpPr>
            <a:endCxn id="273" idx="1"/>
          </p:cNvCxnSpPr>
          <p:nvPr/>
        </p:nvCxnSpPr>
        <p:spPr>
          <a:xfrm>
            <a:off x="4146921" y="2362493"/>
            <a:ext cx="2017500" cy="0"/>
          </a:xfrm>
          <a:prstGeom prst="straightConnector1">
            <a:avLst/>
          </a:prstGeom>
          <a:noFill/>
          <a:ln w="9525" cap="flat" cmpd="sng">
            <a:solidFill>
              <a:srgbClr val="537E4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" name="Google Shape;276;p37"/>
          <p:cNvCxnSpPr>
            <a:stCxn id="273" idx="3"/>
          </p:cNvCxnSpPr>
          <p:nvPr/>
        </p:nvCxnSpPr>
        <p:spPr>
          <a:xfrm>
            <a:off x="6861621" y="2362493"/>
            <a:ext cx="2292000" cy="0"/>
          </a:xfrm>
          <a:prstGeom prst="straightConnector1">
            <a:avLst/>
          </a:prstGeom>
          <a:noFill/>
          <a:ln w="9525" cap="flat" cmpd="sng">
            <a:solidFill>
              <a:srgbClr val="537E4C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77" name="Google Shape;277;p37"/>
          <p:cNvGrpSpPr/>
          <p:nvPr/>
        </p:nvGrpSpPr>
        <p:grpSpPr>
          <a:xfrm>
            <a:off x="937344" y="2160176"/>
            <a:ext cx="439705" cy="437586"/>
            <a:chOff x="-49786250" y="2316650"/>
            <a:chExt cx="300900" cy="299450"/>
          </a:xfrm>
        </p:grpSpPr>
        <p:sp>
          <p:nvSpPr>
            <p:cNvPr id="278" name="Google Shape;278;p37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37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37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37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37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37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37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285;p37"/>
          <p:cNvSpPr/>
          <p:nvPr/>
        </p:nvSpPr>
        <p:spPr>
          <a:xfrm>
            <a:off x="3636314" y="2158008"/>
            <a:ext cx="475125" cy="438086"/>
          </a:xfrm>
          <a:custGeom>
            <a:avLst/>
            <a:gdLst/>
            <a:ahLst/>
            <a:cxnLst/>
            <a:rect l="l" t="t" r="r" b="b"/>
            <a:pathLst>
              <a:path w="12225" h="11272" extrusionOk="0">
                <a:moveTo>
                  <a:pt x="2490" y="1190"/>
                </a:moveTo>
                <a:lnTo>
                  <a:pt x="4065" y="4372"/>
                </a:lnTo>
                <a:lnTo>
                  <a:pt x="4159" y="4624"/>
                </a:lnTo>
                <a:lnTo>
                  <a:pt x="3183" y="6577"/>
                </a:lnTo>
                <a:cubicBezTo>
                  <a:pt x="3151" y="6671"/>
                  <a:pt x="3120" y="6766"/>
                  <a:pt x="3057" y="6892"/>
                </a:cubicBezTo>
                <a:cubicBezTo>
                  <a:pt x="2868" y="6923"/>
                  <a:pt x="2679" y="6986"/>
                  <a:pt x="2490" y="6986"/>
                </a:cubicBezTo>
                <a:cubicBezTo>
                  <a:pt x="1482" y="6986"/>
                  <a:pt x="662" y="6199"/>
                  <a:pt x="662" y="5191"/>
                </a:cubicBezTo>
                <a:cubicBezTo>
                  <a:pt x="662" y="4939"/>
                  <a:pt x="757" y="4655"/>
                  <a:pt x="851" y="4372"/>
                </a:cubicBezTo>
                <a:cubicBezTo>
                  <a:pt x="851" y="4372"/>
                  <a:pt x="2269" y="1568"/>
                  <a:pt x="2490" y="1190"/>
                </a:cubicBezTo>
                <a:close/>
                <a:moveTo>
                  <a:pt x="9610" y="1190"/>
                </a:moveTo>
                <a:lnTo>
                  <a:pt x="11217" y="4372"/>
                </a:lnTo>
                <a:cubicBezTo>
                  <a:pt x="11343" y="4655"/>
                  <a:pt x="11406" y="4876"/>
                  <a:pt x="11406" y="5191"/>
                </a:cubicBezTo>
                <a:cubicBezTo>
                  <a:pt x="11406" y="6136"/>
                  <a:pt x="10618" y="6986"/>
                  <a:pt x="9610" y="6986"/>
                </a:cubicBezTo>
                <a:cubicBezTo>
                  <a:pt x="9421" y="6986"/>
                  <a:pt x="9200" y="6923"/>
                  <a:pt x="9011" y="6892"/>
                </a:cubicBezTo>
                <a:cubicBezTo>
                  <a:pt x="8980" y="6766"/>
                  <a:pt x="8948" y="6703"/>
                  <a:pt x="8885" y="6577"/>
                </a:cubicBezTo>
                <a:lnTo>
                  <a:pt x="7909" y="4624"/>
                </a:lnTo>
                <a:lnTo>
                  <a:pt x="8035" y="4372"/>
                </a:lnTo>
                <a:cubicBezTo>
                  <a:pt x="8035" y="4372"/>
                  <a:pt x="9452" y="1536"/>
                  <a:pt x="9610" y="1190"/>
                </a:cubicBezTo>
                <a:close/>
                <a:moveTo>
                  <a:pt x="6050" y="2387"/>
                </a:moveTo>
                <a:lnTo>
                  <a:pt x="8255" y="6892"/>
                </a:lnTo>
                <a:cubicBezTo>
                  <a:pt x="8476" y="7238"/>
                  <a:pt x="8539" y="7648"/>
                  <a:pt x="8539" y="8026"/>
                </a:cubicBezTo>
                <a:cubicBezTo>
                  <a:pt x="8539" y="9412"/>
                  <a:pt x="7436" y="10515"/>
                  <a:pt x="6050" y="10515"/>
                </a:cubicBezTo>
                <a:cubicBezTo>
                  <a:pt x="4695" y="10515"/>
                  <a:pt x="3592" y="9412"/>
                  <a:pt x="3592" y="8026"/>
                </a:cubicBezTo>
                <a:cubicBezTo>
                  <a:pt x="3592" y="7648"/>
                  <a:pt x="3655" y="7238"/>
                  <a:pt x="3844" y="6892"/>
                </a:cubicBezTo>
                <a:lnTo>
                  <a:pt x="6050" y="2387"/>
                </a:lnTo>
                <a:close/>
                <a:moveTo>
                  <a:pt x="2521" y="0"/>
                </a:moveTo>
                <a:cubicBezTo>
                  <a:pt x="2395" y="0"/>
                  <a:pt x="2269" y="71"/>
                  <a:pt x="2206" y="213"/>
                </a:cubicBezTo>
                <a:cubicBezTo>
                  <a:pt x="2112" y="307"/>
                  <a:pt x="284" y="4025"/>
                  <a:pt x="284" y="4025"/>
                </a:cubicBezTo>
                <a:cubicBezTo>
                  <a:pt x="64" y="4372"/>
                  <a:pt x="1" y="4781"/>
                  <a:pt x="1" y="5159"/>
                </a:cubicBezTo>
                <a:cubicBezTo>
                  <a:pt x="1" y="5821"/>
                  <a:pt x="284" y="6451"/>
                  <a:pt x="757" y="6923"/>
                </a:cubicBezTo>
                <a:cubicBezTo>
                  <a:pt x="1230" y="7396"/>
                  <a:pt x="1860" y="7680"/>
                  <a:pt x="2521" y="7680"/>
                </a:cubicBezTo>
                <a:cubicBezTo>
                  <a:pt x="2647" y="7680"/>
                  <a:pt x="2742" y="7680"/>
                  <a:pt x="2899" y="7648"/>
                </a:cubicBezTo>
                <a:lnTo>
                  <a:pt x="2899" y="7648"/>
                </a:lnTo>
                <a:cubicBezTo>
                  <a:pt x="2899" y="7774"/>
                  <a:pt x="2868" y="7932"/>
                  <a:pt x="2868" y="8026"/>
                </a:cubicBezTo>
                <a:cubicBezTo>
                  <a:pt x="2868" y="9822"/>
                  <a:pt x="4348" y="11271"/>
                  <a:pt x="6113" y="11271"/>
                </a:cubicBezTo>
                <a:cubicBezTo>
                  <a:pt x="7877" y="11271"/>
                  <a:pt x="9326" y="9822"/>
                  <a:pt x="9326" y="8026"/>
                </a:cubicBezTo>
                <a:cubicBezTo>
                  <a:pt x="9326" y="7932"/>
                  <a:pt x="9326" y="7774"/>
                  <a:pt x="9295" y="7648"/>
                </a:cubicBezTo>
                <a:cubicBezTo>
                  <a:pt x="9421" y="7648"/>
                  <a:pt x="9547" y="7680"/>
                  <a:pt x="9704" y="7680"/>
                </a:cubicBezTo>
                <a:cubicBezTo>
                  <a:pt x="11059" y="7680"/>
                  <a:pt x="12225" y="6577"/>
                  <a:pt x="12225" y="5191"/>
                </a:cubicBezTo>
                <a:cubicBezTo>
                  <a:pt x="12130" y="4750"/>
                  <a:pt x="12036" y="4372"/>
                  <a:pt x="11847" y="4025"/>
                </a:cubicBezTo>
                <a:lnTo>
                  <a:pt x="9925" y="213"/>
                </a:lnTo>
                <a:cubicBezTo>
                  <a:pt x="9862" y="71"/>
                  <a:pt x="9736" y="0"/>
                  <a:pt x="9610" y="0"/>
                </a:cubicBezTo>
                <a:cubicBezTo>
                  <a:pt x="9484" y="0"/>
                  <a:pt x="9358" y="71"/>
                  <a:pt x="9295" y="213"/>
                </a:cubicBezTo>
                <a:cubicBezTo>
                  <a:pt x="8948" y="906"/>
                  <a:pt x="7530" y="3773"/>
                  <a:pt x="7530" y="3773"/>
                </a:cubicBezTo>
                <a:lnTo>
                  <a:pt x="6365" y="1473"/>
                </a:lnTo>
                <a:cubicBezTo>
                  <a:pt x="6318" y="1331"/>
                  <a:pt x="6192" y="1260"/>
                  <a:pt x="6062" y="1260"/>
                </a:cubicBezTo>
                <a:cubicBezTo>
                  <a:pt x="5932" y="1260"/>
                  <a:pt x="5798" y="1331"/>
                  <a:pt x="5735" y="1473"/>
                </a:cubicBezTo>
                <a:lnTo>
                  <a:pt x="4601" y="3773"/>
                </a:lnTo>
                <a:lnTo>
                  <a:pt x="2836" y="213"/>
                </a:lnTo>
                <a:cubicBezTo>
                  <a:pt x="2773" y="71"/>
                  <a:pt x="2647" y="0"/>
                  <a:pt x="25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7"/>
          <p:cNvSpPr/>
          <p:nvPr/>
        </p:nvSpPr>
        <p:spPr>
          <a:xfrm>
            <a:off x="6343636" y="2147220"/>
            <a:ext cx="338784" cy="438095"/>
          </a:xfrm>
          <a:custGeom>
            <a:avLst/>
            <a:gdLst/>
            <a:ahLst/>
            <a:cxnLst/>
            <a:rect l="l" t="t" r="r" b="b"/>
            <a:pathLst>
              <a:path w="9862" h="12752" extrusionOk="0">
                <a:moveTo>
                  <a:pt x="2395" y="1001"/>
                </a:moveTo>
                <a:lnTo>
                  <a:pt x="5042" y="3552"/>
                </a:lnTo>
                <a:lnTo>
                  <a:pt x="3971" y="4655"/>
                </a:lnTo>
                <a:lnTo>
                  <a:pt x="1356" y="2103"/>
                </a:lnTo>
                <a:lnTo>
                  <a:pt x="2395" y="1001"/>
                </a:lnTo>
                <a:close/>
                <a:moveTo>
                  <a:pt x="5640" y="4151"/>
                </a:moveTo>
                <a:lnTo>
                  <a:pt x="6302" y="4781"/>
                </a:lnTo>
                <a:lnTo>
                  <a:pt x="5231" y="5884"/>
                </a:lnTo>
                <a:lnTo>
                  <a:pt x="4569" y="5254"/>
                </a:lnTo>
                <a:lnTo>
                  <a:pt x="5640" y="4151"/>
                </a:lnTo>
                <a:close/>
                <a:moveTo>
                  <a:pt x="4443" y="8562"/>
                </a:moveTo>
                <a:cubicBezTo>
                  <a:pt x="4664" y="8562"/>
                  <a:pt x="4821" y="8688"/>
                  <a:pt x="4853" y="8845"/>
                </a:cubicBezTo>
                <a:cubicBezTo>
                  <a:pt x="4884" y="8908"/>
                  <a:pt x="4853" y="8877"/>
                  <a:pt x="4884" y="9790"/>
                </a:cubicBezTo>
                <a:lnTo>
                  <a:pt x="4884" y="10200"/>
                </a:lnTo>
                <a:lnTo>
                  <a:pt x="4065" y="10200"/>
                </a:lnTo>
                <a:lnTo>
                  <a:pt x="4065" y="9003"/>
                </a:lnTo>
                <a:cubicBezTo>
                  <a:pt x="4065" y="8751"/>
                  <a:pt x="4254" y="8562"/>
                  <a:pt x="4443" y="8562"/>
                </a:cubicBezTo>
                <a:close/>
                <a:moveTo>
                  <a:pt x="7814" y="10956"/>
                </a:moveTo>
                <a:cubicBezTo>
                  <a:pt x="8035" y="10956"/>
                  <a:pt x="8224" y="11145"/>
                  <a:pt x="8224" y="11366"/>
                </a:cubicBezTo>
                <a:lnTo>
                  <a:pt x="8224" y="11744"/>
                </a:lnTo>
                <a:lnTo>
                  <a:pt x="789" y="11870"/>
                </a:lnTo>
                <a:lnTo>
                  <a:pt x="789" y="11460"/>
                </a:lnTo>
                <a:cubicBezTo>
                  <a:pt x="789" y="11271"/>
                  <a:pt x="915" y="11114"/>
                  <a:pt x="1072" y="11082"/>
                </a:cubicBezTo>
                <a:cubicBezTo>
                  <a:pt x="1104" y="11066"/>
                  <a:pt x="1072" y="11066"/>
                  <a:pt x="1371" y="11066"/>
                </a:cubicBezTo>
                <a:cubicBezTo>
                  <a:pt x="1671" y="11066"/>
                  <a:pt x="2301" y="11066"/>
                  <a:pt x="3656" y="11051"/>
                </a:cubicBezTo>
                <a:cubicBezTo>
                  <a:pt x="3719" y="11051"/>
                  <a:pt x="5357" y="10988"/>
                  <a:pt x="5325" y="10988"/>
                </a:cubicBezTo>
                <a:cubicBezTo>
                  <a:pt x="5483" y="10988"/>
                  <a:pt x="7121" y="10956"/>
                  <a:pt x="7814" y="10956"/>
                </a:cubicBezTo>
                <a:close/>
                <a:moveTo>
                  <a:pt x="2427" y="0"/>
                </a:moveTo>
                <a:cubicBezTo>
                  <a:pt x="2324" y="0"/>
                  <a:pt x="2222" y="40"/>
                  <a:pt x="2143" y="118"/>
                </a:cubicBezTo>
                <a:lnTo>
                  <a:pt x="505" y="1820"/>
                </a:lnTo>
                <a:cubicBezTo>
                  <a:pt x="348" y="1977"/>
                  <a:pt x="348" y="2261"/>
                  <a:pt x="505" y="2418"/>
                </a:cubicBezTo>
                <a:lnTo>
                  <a:pt x="1608" y="3458"/>
                </a:lnTo>
                <a:cubicBezTo>
                  <a:pt x="726" y="4624"/>
                  <a:pt x="505" y="6104"/>
                  <a:pt x="946" y="7396"/>
                </a:cubicBezTo>
                <a:cubicBezTo>
                  <a:pt x="1356" y="8499"/>
                  <a:pt x="2175" y="9412"/>
                  <a:pt x="3277" y="9885"/>
                </a:cubicBezTo>
                <a:lnTo>
                  <a:pt x="3277" y="10263"/>
                </a:lnTo>
                <a:lnTo>
                  <a:pt x="1230" y="10294"/>
                </a:lnTo>
                <a:cubicBezTo>
                  <a:pt x="568" y="10294"/>
                  <a:pt x="1" y="10862"/>
                  <a:pt x="1" y="11555"/>
                </a:cubicBezTo>
                <a:lnTo>
                  <a:pt x="1" y="12374"/>
                </a:lnTo>
                <a:cubicBezTo>
                  <a:pt x="1" y="12594"/>
                  <a:pt x="222" y="12752"/>
                  <a:pt x="442" y="12752"/>
                </a:cubicBezTo>
                <a:lnTo>
                  <a:pt x="8728" y="12657"/>
                </a:lnTo>
                <a:cubicBezTo>
                  <a:pt x="8948" y="12657"/>
                  <a:pt x="9106" y="12437"/>
                  <a:pt x="9106" y="12216"/>
                </a:cubicBezTo>
                <a:lnTo>
                  <a:pt x="9106" y="11397"/>
                </a:lnTo>
                <a:cubicBezTo>
                  <a:pt x="9106" y="10704"/>
                  <a:pt x="8507" y="10168"/>
                  <a:pt x="7846" y="10168"/>
                </a:cubicBezTo>
                <a:lnTo>
                  <a:pt x="5798" y="10200"/>
                </a:lnTo>
                <a:lnTo>
                  <a:pt x="5798" y="10137"/>
                </a:lnTo>
                <a:cubicBezTo>
                  <a:pt x="7153" y="9853"/>
                  <a:pt x="8255" y="8908"/>
                  <a:pt x="8759" y="7680"/>
                </a:cubicBezTo>
                <a:lnTo>
                  <a:pt x="9452" y="7680"/>
                </a:lnTo>
                <a:cubicBezTo>
                  <a:pt x="9704" y="7680"/>
                  <a:pt x="9862" y="7491"/>
                  <a:pt x="9862" y="7270"/>
                </a:cubicBezTo>
                <a:cubicBezTo>
                  <a:pt x="9799" y="6986"/>
                  <a:pt x="9610" y="6797"/>
                  <a:pt x="9389" y="6797"/>
                </a:cubicBezTo>
                <a:lnTo>
                  <a:pt x="6901" y="6829"/>
                </a:lnTo>
                <a:cubicBezTo>
                  <a:pt x="6649" y="6829"/>
                  <a:pt x="6491" y="7018"/>
                  <a:pt x="6491" y="7270"/>
                </a:cubicBezTo>
                <a:cubicBezTo>
                  <a:pt x="6491" y="7491"/>
                  <a:pt x="6712" y="7648"/>
                  <a:pt x="6932" y="7648"/>
                </a:cubicBezTo>
                <a:lnTo>
                  <a:pt x="7751" y="7648"/>
                </a:lnTo>
                <a:cubicBezTo>
                  <a:pt x="7342" y="8436"/>
                  <a:pt x="6586" y="9003"/>
                  <a:pt x="5703" y="9223"/>
                </a:cubicBezTo>
                <a:lnTo>
                  <a:pt x="5703" y="8908"/>
                </a:lnTo>
                <a:cubicBezTo>
                  <a:pt x="5703" y="8341"/>
                  <a:pt x="5357" y="7900"/>
                  <a:pt x="4821" y="7711"/>
                </a:cubicBezTo>
                <a:cubicBezTo>
                  <a:pt x="4709" y="7680"/>
                  <a:pt x="4598" y="7665"/>
                  <a:pt x="4488" y="7665"/>
                </a:cubicBezTo>
                <a:cubicBezTo>
                  <a:pt x="3826" y="7665"/>
                  <a:pt x="3246" y="8205"/>
                  <a:pt x="3246" y="8908"/>
                </a:cubicBezTo>
                <a:cubicBezTo>
                  <a:pt x="1450" y="7932"/>
                  <a:pt x="1041" y="5569"/>
                  <a:pt x="2206" y="4025"/>
                </a:cubicBezTo>
                <a:lnTo>
                  <a:pt x="2206" y="4025"/>
                </a:lnTo>
                <a:lnTo>
                  <a:pt x="5010" y="6734"/>
                </a:lnTo>
                <a:cubicBezTo>
                  <a:pt x="5089" y="6813"/>
                  <a:pt x="5199" y="6853"/>
                  <a:pt x="5310" y="6853"/>
                </a:cubicBezTo>
                <a:cubicBezTo>
                  <a:pt x="5420" y="6853"/>
                  <a:pt x="5530" y="6813"/>
                  <a:pt x="5609" y="6734"/>
                </a:cubicBezTo>
                <a:lnTo>
                  <a:pt x="7216" y="5033"/>
                </a:lnTo>
                <a:cubicBezTo>
                  <a:pt x="7373" y="4876"/>
                  <a:pt x="7373" y="4624"/>
                  <a:pt x="7216" y="4466"/>
                </a:cubicBezTo>
                <a:lnTo>
                  <a:pt x="5955" y="3237"/>
                </a:lnTo>
                <a:lnTo>
                  <a:pt x="2710" y="118"/>
                </a:lnTo>
                <a:cubicBezTo>
                  <a:pt x="2632" y="40"/>
                  <a:pt x="2529" y="0"/>
                  <a:pt x="242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0381A0-E4BA-9FEF-D1C5-A18C382BB998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73E0353-16B4-2DCB-4E06-3B44B6CD5420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F110B73E-16EE-4721-24C2-141EFB97865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85512CD4-F5D3-C24C-01BC-F5ECBC128EBF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895BFD6-C840-4958-7CBD-3032B3CCF7B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1A0A6C0-C4F0-459C-5A1A-52C97D0B7F5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8" name="Google Shape;262;p37">
            <a:extLst>
              <a:ext uri="{FF2B5EF4-FFF2-40B4-BE49-F238E27FC236}">
                <a16:creationId xmlns:a16="http://schemas.microsoft.com/office/drawing/2014/main" id="{1FE6C165-057C-97D7-9C1B-F4CCAADC7C4C}"/>
              </a:ext>
            </a:extLst>
          </p:cNvPr>
          <p:cNvSpPr txBox="1">
            <a:spLocks/>
          </p:cNvSpPr>
          <p:nvPr/>
        </p:nvSpPr>
        <p:spPr>
          <a:xfrm>
            <a:off x="2771146" y="2660650"/>
            <a:ext cx="2176463" cy="528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5000" b="0" i="0" u="none" strike="noStrike" cap="none" dirty="0">
                <a:solidFill>
                  <a:schemeClr val="accent1"/>
                </a:solidFill>
                <a:latin typeface="Alatsi" panose="00000500000000000000" pitchFamily="2" charset="0"/>
                <a:ea typeface="Lexend Deca"/>
                <a:cs typeface="Arial"/>
                <a:sym typeface="Lexend Deca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200"/>
              <a:t>Event</a:t>
            </a:r>
          </a:p>
        </p:txBody>
      </p:sp>
      <p:sp>
        <p:nvSpPr>
          <p:cNvPr id="10" name="Google Shape;263;p37">
            <a:extLst>
              <a:ext uri="{FF2B5EF4-FFF2-40B4-BE49-F238E27FC236}">
                <a16:creationId xmlns:a16="http://schemas.microsoft.com/office/drawing/2014/main" id="{B0D6E9BC-DF16-130A-0D32-A05425448A50}"/>
              </a:ext>
            </a:extLst>
          </p:cNvPr>
          <p:cNvSpPr txBox="1">
            <a:spLocks/>
          </p:cNvSpPr>
          <p:nvPr/>
        </p:nvSpPr>
        <p:spPr>
          <a:xfrm>
            <a:off x="2771146" y="3132138"/>
            <a:ext cx="2176463" cy="868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600" b="0" i="0" u="none" strike="noStrike" cap="none">
                <a:solidFill>
                  <a:schemeClr val="tx2">
                    <a:lumMod val="10000"/>
                  </a:schemeClr>
                </a:solidFill>
                <a:latin typeface="Barlow"/>
                <a:ea typeface="Barlow"/>
                <a:cs typeface="Arial"/>
                <a:sym typeface="Barlow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600"/>
              </a:spcAft>
            </a:pPr>
            <a:r>
              <a:rPr lang="en-US"/>
              <a:t>Description here</a:t>
            </a:r>
            <a:endParaRPr lang="en-US" dirty="0"/>
          </a:p>
        </p:txBody>
      </p:sp>
      <p:sp>
        <p:nvSpPr>
          <p:cNvPr id="11" name="Google Shape;262;p37">
            <a:extLst>
              <a:ext uri="{FF2B5EF4-FFF2-40B4-BE49-F238E27FC236}">
                <a16:creationId xmlns:a16="http://schemas.microsoft.com/office/drawing/2014/main" id="{5C18F715-FEC0-5C01-A746-ED0EF5A86B1A}"/>
              </a:ext>
            </a:extLst>
          </p:cNvPr>
          <p:cNvSpPr txBox="1">
            <a:spLocks/>
          </p:cNvSpPr>
          <p:nvPr/>
        </p:nvSpPr>
        <p:spPr>
          <a:xfrm>
            <a:off x="5377546" y="2660650"/>
            <a:ext cx="2176463" cy="528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5000" b="0" i="0" u="none" strike="noStrike" cap="none" dirty="0">
                <a:solidFill>
                  <a:schemeClr val="accent1"/>
                </a:solidFill>
                <a:latin typeface="Alatsi" panose="00000500000000000000" pitchFamily="2" charset="0"/>
                <a:ea typeface="Lexend Deca"/>
                <a:cs typeface="Arial"/>
                <a:sym typeface="Lexend Deca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200"/>
              <a:t>Event</a:t>
            </a:r>
          </a:p>
        </p:txBody>
      </p:sp>
      <p:sp>
        <p:nvSpPr>
          <p:cNvPr id="12" name="Google Shape;263;p37">
            <a:extLst>
              <a:ext uri="{FF2B5EF4-FFF2-40B4-BE49-F238E27FC236}">
                <a16:creationId xmlns:a16="http://schemas.microsoft.com/office/drawing/2014/main" id="{B4323311-9AFC-7E68-F151-FE60F4C0D983}"/>
              </a:ext>
            </a:extLst>
          </p:cNvPr>
          <p:cNvSpPr txBox="1">
            <a:spLocks/>
          </p:cNvSpPr>
          <p:nvPr/>
        </p:nvSpPr>
        <p:spPr>
          <a:xfrm>
            <a:off x="5377546" y="3132138"/>
            <a:ext cx="2176463" cy="868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600" b="0" i="0" u="none" strike="noStrike" cap="none">
                <a:solidFill>
                  <a:schemeClr val="tx2">
                    <a:lumMod val="10000"/>
                  </a:schemeClr>
                </a:solidFill>
                <a:latin typeface="Barlow"/>
                <a:ea typeface="Barlow"/>
                <a:cs typeface="Arial"/>
                <a:sym typeface="Barlow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600"/>
              </a:spcAft>
            </a:pPr>
            <a:r>
              <a:rPr lang="en-US"/>
              <a:t>Description here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8"/>
          <p:cNvSpPr/>
          <p:nvPr/>
        </p:nvSpPr>
        <p:spPr>
          <a:xfrm>
            <a:off x="3496025" y="2045379"/>
            <a:ext cx="697200" cy="69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34070595-379B-4490-1DA3-17CD7D38B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5" name="Google Shape;295;p38"/>
          <p:cNvSpPr txBox="1">
            <a:spLocks noGrp="1"/>
          </p:cNvSpPr>
          <p:nvPr>
            <p:ph type="title" idx="4294967295"/>
          </p:nvPr>
        </p:nvSpPr>
        <p:spPr>
          <a:xfrm>
            <a:off x="197315" y="2773171"/>
            <a:ext cx="2174875" cy="528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/>
              <a:t>Event</a:t>
            </a:r>
            <a:endParaRPr sz="2200" dirty="0"/>
          </a:p>
        </p:txBody>
      </p:sp>
      <p:sp>
        <p:nvSpPr>
          <p:cNvPr id="296" name="Google Shape;296;p38"/>
          <p:cNvSpPr txBox="1">
            <a:spLocks noGrp="1"/>
          </p:cNvSpPr>
          <p:nvPr>
            <p:ph type="subTitle" idx="4294967295"/>
          </p:nvPr>
        </p:nvSpPr>
        <p:spPr>
          <a:xfrm>
            <a:off x="197315" y="3252596"/>
            <a:ext cx="2174875" cy="8683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Description here</a:t>
            </a:r>
            <a:endParaRPr dirty="0"/>
          </a:p>
        </p:txBody>
      </p:sp>
      <p:sp>
        <p:nvSpPr>
          <p:cNvPr id="299" name="Google Shape;299;p38"/>
          <p:cNvSpPr txBox="1">
            <a:spLocks noGrp="1"/>
          </p:cNvSpPr>
          <p:nvPr>
            <p:ph type="title" idx="4294967295"/>
          </p:nvPr>
        </p:nvSpPr>
        <p:spPr>
          <a:xfrm>
            <a:off x="0" y="1509713"/>
            <a:ext cx="2174875" cy="528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2021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301" name="Google Shape;301;p38"/>
          <p:cNvSpPr/>
          <p:nvPr/>
        </p:nvSpPr>
        <p:spPr>
          <a:xfrm>
            <a:off x="912764" y="2045379"/>
            <a:ext cx="697200" cy="69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2" name="Google Shape;302;p38"/>
          <p:cNvCxnSpPr>
            <a:cxnSpLocks/>
          </p:cNvCxnSpPr>
          <p:nvPr/>
        </p:nvCxnSpPr>
        <p:spPr>
          <a:xfrm>
            <a:off x="-52675" y="2393979"/>
            <a:ext cx="965700" cy="0"/>
          </a:xfrm>
          <a:prstGeom prst="straightConnector1">
            <a:avLst/>
          </a:prstGeom>
          <a:noFill/>
          <a:ln w="9525" cap="flat" cmpd="sng">
            <a:solidFill>
              <a:srgbClr val="537E4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" name="Google Shape;303;p38"/>
          <p:cNvCxnSpPr>
            <a:cxnSpLocks/>
            <a:endCxn id="292" idx="1"/>
          </p:cNvCxnSpPr>
          <p:nvPr/>
        </p:nvCxnSpPr>
        <p:spPr>
          <a:xfrm>
            <a:off x="1610225" y="2393979"/>
            <a:ext cx="1885800" cy="0"/>
          </a:xfrm>
          <a:prstGeom prst="straightConnector1">
            <a:avLst/>
          </a:prstGeom>
          <a:noFill/>
          <a:ln w="9525" cap="flat" cmpd="sng">
            <a:solidFill>
              <a:srgbClr val="537E4C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04" name="Google Shape;304;p38"/>
          <p:cNvGrpSpPr/>
          <p:nvPr/>
        </p:nvGrpSpPr>
        <p:grpSpPr>
          <a:xfrm>
            <a:off x="1017039" y="2104391"/>
            <a:ext cx="471471" cy="536736"/>
            <a:chOff x="-20904875" y="2788575"/>
            <a:chExt cx="267775" cy="304825"/>
          </a:xfrm>
        </p:grpSpPr>
        <p:sp>
          <p:nvSpPr>
            <p:cNvPr id="305" name="Google Shape;305;p38"/>
            <p:cNvSpPr/>
            <p:nvPr/>
          </p:nvSpPr>
          <p:spPr>
            <a:xfrm>
              <a:off x="-20904875" y="2788575"/>
              <a:ext cx="267775" cy="304825"/>
            </a:xfrm>
            <a:custGeom>
              <a:avLst/>
              <a:gdLst/>
              <a:ahLst/>
              <a:cxnLst/>
              <a:rect l="l" t="t" r="r" b="b"/>
              <a:pathLst>
                <a:path w="10711" h="12193" extrusionOk="0">
                  <a:moveTo>
                    <a:pt x="5294" y="725"/>
                  </a:moveTo>
                  <a:cubicBezTo>
                    <a:pt x="5483" y="725"/>
                    <a:pt x="5640" y="882"/>
                    <a:pt x="5640" y="1103"/>
                  </a:cubicBezTo>
                  <a:lnTo>
                    <a:pt x="5640" y="1166"/>
                  </a:lnTo>
                  <a:cubicBezTo>
                    <a:pt x="5640" y="1373"/>
                    <a:pt x="5803" y="1512"/>
                    <a:pt x="5977" y="1512"/>
                  </a:cubicBezTo>
                  <a:cubicBezTo>
                    <a:pt x="6068" y="1512"/>
                    <a:pt x="6163" y="1473"/>
                    <a:pt x="6239" y="1387"/>
                  </a:cubicBezTo>
                  <a:lnTo>
                    <a:pt x="6270" y="1355"/>
                  </a:lnTo>
                  <a:cubicBezTo>
                    <a:pt x="6341" y="1284"/>
                    <a:pt x="6429" y="1252"/>
                    <a:pt x="6514" y="1252"/>
                  </a:cubicBezTo>
                  <a:cubicBezTo>
                    <a:pt x="6695" y="1252"/>
                    <a:pt x="6869" y="1393"/>
                    <a:pt x="6869" y="1607"/>
                  </a:cubicBezTo>
                  <a:cubicBezTo>
                    <a:pt x="6869" y="1765"/>
                    <a:pt x="6774" y="1828"/>
                    <a:pt x="6711" y="1922"/>
                  </a:cubicBezTo>
                  <a:cubicBezTo>
                    <a:pt x="6459" y="2143"/>
                    <a:pt x="6617" y="2489"/>
                    <a:pt x="6932" y="2489"/>
                  </a:cubicBezTo>
                  <a:lnTo>
                    <a:pt x="7026" y="2489"/>
                  </a:lnTo>
                  <a:cubicBezTo>
                    <a:pt x="7215" y="2489"/>
                    <a:pt x="7373" y="2678"/>
                    <a:pt x="7373" y="2867"/>
                  </a:cubicBezTo>
                  <a:cubicBezTo>
                    <a:pt x="7373" y="3056"/>
                    <a:pt x="7215" y="3214"/>
                    <a:pt x="7026" y="3214"/>
                  </a:cubicBezTo>
                  <a:lnTo>
                    <a:pt x="6932" y="3214"/>
                  </a:lnTo>
                  <a:cubicBezTo>
                    <a:pt x="6774" y="3214"/>
                    <a:pt x="6648" y="3277"/>
                    <a:pt x="6617" y="3466"/>
                  </a:cubicBezTo>
                  <a:cubicBezTo>
                    <a:pt x="6585" y="3560"/>
                    <a:pt x="6585" y="3718"/>
                    <a:pt x="6711" y="3844"/>
                  </a:cubicBezTo>
                  <a:lnTo>
                    <a:pt x="6743" y="3875"/>
                  </a:lnTo>
                  <a:cubicBezTo>
                    <a:pt x="6806" y="3970"/>
                    <a:pt x="6869" y="4033"/>
                    <a:pt x="6869" y="4127"/>
                  </a:cubicBezTo>
                  <a:cubicBezTo>
                    <a:pt x="6869" y="4334"/>
                    <a:pt x="6693" y="4473"/>
                    <a:pt x="6518" y="4473"/>
                  </a:cubicBezTo>
                  <a:cubicBezTo>
                    <a:pt x="6427" y="4473"/>
                    <a:pt x="6335" y="4435"/>
                    <a:pt x="6270" y="4348"/>
                  </a:cubicBezTo>
                  <a:lnTo>
                    <a:pt x="6239" y="4316"/>
                  </a:lnTo>
                  <a:cubicBezTo>
                    <a:pt x="6156" y="4234"/>
                    <a:pt x="6063" y="4199"/>
                    <a:pt x="5976" y="4199"/>
                  </a:cubicBezTo>
                  <a:cubicBezTo>
                    <a:pt x="5797" y="4199"/>
                    <a:pt x="5640" y="4346"/>
                    <a:pt x="5640" y="4537"/>
                  </a:cubicBezTo>
                  <a:lnTo>
                    <a:pt x="5640" y="4632"/>
                  </a:lnTo>
                  <a:cubicBezTo>
                    <a:pt x="5640" y="4821"/>
                    <a:pt x="5483" y="4978"/>
                    <a:pt x="5294" y="4978"/>
                  </a:cubicBezTo>
                  <a:cubicBezTo>
                    <a:pt x="5073" y="4978"/>
                    <a:pt x="4916" y="4821"/>
                    <a:pt x="4916" y="4632"/>
                  </a:cubicBezTo>
                  <a:lnTo>
                    <a:pt x="4916" y="4537"/>
                  </a:lnTo>
                  <a:cubicBezTo>
                    <a:pt x="4958" y="4346"/>
                    <a:pt x="4801" y="4213"/>
                    <a:pt x="4626" y="4213"/>
                  </a:cubicBezTo>
                  <a:cubicBezTo>
                    <a:pt x="4541" y="4213"/>
                    <a:pt x="4452" y="4244"/>
                    <a:pt x="4380" y="4316"/>
                  </a:cubicBezTo>
                  <a:lnTo>
                    <a:pt x="4349" y="4348"/>
                  </a:lnTo>
                  <a:cubicBezTo>
                    <a:pt x="4270" y="4427"/>
                    <a:pt x="4175" y="4466"/>
                    <a:pt x="4081" y="4466"/>
                  </a:cubicBezTo>
                  <a:cubicBezTo>
                    <a:pt x="3986" y="4466"/>
                    <a:pt x="3892" y="4427"/>
                    <a:pt x="3813" y="4348"/>
                  </a:cubicBezTo>
                  <a:cubicBezTo>
                    <a:pt x="3655" y="4190"/>
                    <a:pt x="3655" y="4001"/>
                    <a:pt x="3813" y="3844"/>
                  </a:cubicBezTo>
                  <a:lnTo>
                    <a:pt x="3876" y="3812"/>
                  </a:lnTo>
                  <a:cubicBezTo>
                    <a:pt x="4096" y="3560"/>
                    <a:pt x="3939" y="3214"/>
                    <a:pt x="3624" y="3214"/>
                  </a:cubicBezTo>
                  <a:lnTo>
                    <a:pt x="3561" y="3214"/>
                  </a:lnTo>
                  <a:cubicBezTo>
                    <a:pt x="3340" y="3214"/>
                    <a:pt x="3183" y="3056"/>
                    <a:pt x="3183" y="2867"/>
                  </a:cubicBezTo>
                  <a:cubicBezTo>
                    <a:pt x="3183" y="2678"/>
                    <a:pt x="3340" y="2489"/>
                    <a:pt x="3561" y="2489"/>
                  </a:cubicBezTo>
                  <a:lnTo>
                    <a:pt x="3624" y="2489"/>
                  </a:lnTo>
                  <a:cubicBezTo>
                    <a:pt x="3939" y="2489"/>
                    <a:pt x="4096" y="2111"/>
                    <a:pt x="3876" y="1922"/>
                  </a:cubicBezTo>
                  <a:cubicBezTo>
                    <a:pt x="3813" y="1891"/>
                    <a:pt x="3718" y="1796"/>
                    <a:pt x="3718" y="1607"/>
                  </a:cubicBezTo>
                  <a:cubicBezTo>
                    <a:pt x="3718" y="1393"/>
                    <a:pt x="3892" y="1252"/>
                    <a:pt x="4063" y="1252"/>
                  </a:cubicBezTo>
                  <a:cubicBezTo>
                    <a:pt x="4144" y="1252"/>
                    <a:pt x="4225" y="1284"/>
                    <a:pt x="4286" y="1355"/>
                  </a:cubicBezTo>
                  <a:lnTo>
                    <a:pt x="4349" y="1387"/>
                  </a:lnTo>
                  <a:cubicBezTo>
                    <a:pt x="4424" y="1473"/>
                    <a:pt x="4515" y="1512"/>
                    <a:pt x="4602" y="1512"/>
                  </a:cubicBezTo>
                  <a:cubicBezTo>
                    <a:pt x="4767" y="1512"/>
                    <a:pt x="4916" y="1373"/>
                    <a:pt x="4916" y="1166"/>
                  </a:cubicBezTo>
                  <a:lnTo>
                    <a:pt x="4916" y="1103"/>
                  </a:lnTo>
                  <a:cubicBezTo>
                    <a:pt x="4916" y="882"/>
                    <a:pt x="5073" y="725"/>
                    <a:pt x="5294" y="725"/>
                  </a:cubicBezTo>
                  <a:close/>
                  <a:moveTo>
                    <a:pt x="757" y="5766"/>
                  </a:moveTo>
                  <a:lnTo>
                    <a:pt x="757" y="5766"/>
                  </a:lnTo>
                  <a:cubicBezTo>
                    <a:pt x="1482" y="5892"/>
                    <a:pt x="2647" y="6144"/>
                    <a:pt x="3120" y="6648"/>
                  </a:cubicBezTo>
                  <a:cubicBezTo>
                    <a:pt x="3624" y="7152"/>
                    <a:pt x="3624" y="7498"/>
                    <a:pt x="3340" y="7908"/>
                  </a:cubicBezTo>
                  <a:lnTo>
                    <a:pt x="2616" y="7152"/>
                  </a:lnTo>
                  <a:cubicBezTo>
                    <a:pt x="2537" y="7073"/>
                    <a:pt x="2442" y="7034"/>
                    <a:pt x="2348" y="7034"/>
                  </a:cubicBezTo>
                  <a:cubicBezTo>
                    <a:pt x="2253" y="7034"/>
                    <a:pt x="2159" y="7073"/>
                    <a:pt x="2080" y="7152"/>
                  </a:cubicBezTo>
                  <a:cubicBezTo>
                    <a:pt x="1923" y="7309"/>
                    <a:pt x="1923" y="7498"/>
                    <a:pt x="2080" y="7656"/>
                  </a:cubicBezTo>
                  <a:lnTo>
                    <a:pt x="2836" y="8412"/>
                  </a:lnTo>
                  <a:cubicBezTo>
                    <a:pt x="2695" y="8515"/>
                    <a:pt x="2554" y="8575"/>
                    <a:pt x="2401" y="8575"/>
                  </a:cubicBezTo>
                  <a:cubicBezTo>
                    <a:pt x="2176" y="8575"/>
                    <a:pt x="1925" y="8446"/>
                    <a:pt x="1608" y="8129"/>
                  </a:cubicBezTo>
                  <a:cubicBezTo>
                    <a:pt x="1135" y="7656"/>
                    <a:pt x="883" y="6490"/>
                    <a:pt x="757" y="5766"/>
                  </a:cubicBezTo>
                  <a:close/>
                  <a:moveTo>
                    <a:pt x="9893" y="6459"/>
                  </a:moveTo>
                  <a:cubicBezTo>
                    <a:pt x="9799" y="7183"/>
                    <a:pt x="9578" y="8381"/>
                    <a:pt x="9074" y="8853"/>
                  </a:cubicBezTo>
                  <a:cubicBezTo>
                    <a:pt x="8805" y="9123"/>
                    <a:pt x="8570" y="9287"/>
                    <a:pt x="8321" y="9287"/>
                  </a:cubicBezTo>
                  <a:cubicBezTo>
                    <a:pt x="8162" y="9287"/>
                    <a:pt x="7998" y="9221"/>
                    <a:pt x="7814" y="9074"/>
                  </a:cubicBezTo>
                  <a:lnTo>
                    <a:pt x="8570" y="8349"/>
                  </a:lnTo>
                  <a:cubicBezTo>
                    <a:pt x="8728" y="8192"/>
                    <a:pt x="8728" y="7971"/>
                    <a:pt x="8570" y="7814"/>
                  </a:cubicBezTo>
                  <a:cubicBezTo>
                    <a:pt x="8491" y="7735"/>
                    <a:pt x="8397" y="7695"/>
                    <a:pt x="8302" y="7695"/>
                  </a:cubicBezTo>
                  <a:cubicBezTo>
                    <a:pt x="8208" y="7695"/>
                    <a:pt x="8113" y="7735"/>
                    <a:pt x="8035" y="7814"/>
                  </a:cubicBezTo>
                  <a:lnTo>
                    <a:pt x="7278" y="8570"/>
                  </a:lnTo>
                  <a:cubicBezTo>
                    <a:pt x="7026" y="8192"/>
                    <a:pt x="7026" y="7814"/>
                    <a:pt x="7531" y="7309"/>
                  </a:cubicBezTo>
                  <a:cubicBezTo>
                    <a:pt x="8003" y="6837"/>
                    <a:pt x="9169" y="6553"/>
                    <a:pt x="9893" y="6459"/>
                  </a:cubicBezTo>
                  <a:close/>
                  <a:moveTo>
                    <a:pt x="5357" y="0"/>
                  </a:moveTo>
                  <a:cubicBezTo>
                    <a:pt x="4979" y="0"/>
                    <a:pt x="4601" y="221"/>
                    <a:pt x="4412" y="536"/>
                  </a:cubicBezTo>
                  <a:cubicBezTo>
                    <a:pt x="4313" y="500"/>
                    <a:pt x="4206" y="482"/>
                    <a:pt x="4097" y="482"/>
                  </a:cubicBezTo>
                  <a:cubicBezTo>
                    <a:pt x="3826" y="482"/>
                    <a:pt x="3543" y="594"/>
                    <a:pt x="3340" y="819"/>
                  </a:cubicBezTo>
                  <a:cubicBezTo>
                    <a:pt x="3088" y="1103"/>
                    <a:pt x="2962" y="1513"/>
                    <a:pt x="3088" y="1891"/>
                  </a:cubicBezTo>
                  <a:cubicBezTo>
                    <a:pt x="2710" y="2080"/>
                    <a:pt x="2521" y="2426"/>
                    <a:pt x="2521" y="2836"/>
                  </a:cubicBezTo>
                  <a:cubicBezTo>
                    <a:pt x="2521" y="3214"/>
                    <a:pt x="2773" y="3560"/>
                    <a:pt x="3088" y="3781"/>
                  </a:cubicBezTo>
                  <a:cubicBezTo>
                    <a:pt x="2962" y="4127"/>
                    <a:pt x="3057" y="4569"/>
                    <a:pt x="3340" y="4821"/>
                  </a:cubicBezTo>
                  <a:cubicBezTo>
                    <a:pt x="3549" y="5030"/>
                    <a:pt x="3844" y="5153"/>
                    <a:pt x="4123" y="5153"/>
                  </a:cubicBezTo>
                  <a:cubicBezTo>
                    <a:pt x="4223" y="5153"/>
                    <a:pt x="4320" y="5137"/>
                    <a:pt x="4412" y="5104"/>
                  </a:cubicBezTo>
                  <a:cubicBezTo>
                    <a:pt x="4538" y="5325"/>
                    <a:pt x="4758" y="5545"/>
                    <a:pt x="5010" y="5608"/>
                  </a:cubicBezTo>
                  <a:lnTo>
                    <a:pt x="5010" y="9483"/>
                  </a:lnTo>
                  <a:lnTo>
                    <a:pt x="3907" y="8381"/>
                  </a:lnTo>
                  <a:cubicBezTo>
                    <a:pt x="4538" y="7593"/>
                    <a:pt x="4380" y="6837"/>
                    <a:pt x="3655" y="6144"/>
                  </a:cubicBezTo>
                  <a:cubicBezTo>
                    <a:pt x="2773" y="5230"/>
                    <a:pt x="505" y="5041"/>
                    <a:pt x="410" y="5041"/>
                  </a:cubicBezTo>
                  <a:cubicBezTo>
                    <a:pt x="158" y="5041"/>
                    <a:pt x="1" y="5199"/>
                    <a:pt x="1" y="5419"/>
                  </a:cubicBezTo>
                  <a:cubicBezTo>
                    <a:pt x="1" y="5482"/>
                    <a:pt x="190" y="7751"/>
                    <a:pt x="1104" y="8696"/>
                  </a:cubicBezTo>
                  <a:cubicBezTo>
                    <a:pt x="1517" y="9091"/>
                    <a:pt x="1951" y="9312"/>
                    <a:pt x="2382" y="9312"/>
                  </a:cubicBezTo>
                  <a:cubicBezTo>
                    <a:pt x="2706" y="9312"/>
                    <a:pt x="3029" y="9187"/>
                    <a:pt x="3340" y="8916"/>
                  </a:cubicBezTo>
                  <a:lnTo>
                    <a:pt x="4979" y="10554"/>
                  </a:lnTo>
                  <a:lnTo>
                    <a:pt x="4979" y="11500"/>
                  </a:lnTo>
                  <a:lnTo>
                    <a:pt x="2490" y="11500"/>
                  </a:lnTo>
                  <a:cubicBezTo>
                    <a:pt x="2301" y="11500"/>
                    <a:pt x="2143" y="11657"/>
                    <a:pt x="2143" y="11846"/>
                  </a:cubicBezTo>
                  <a:cubicBezTo>
                    <a:pt x="2143" y="12035"/>
                    <a:pt x="2301" y="12193"/>
                    <a:pt x="2490" y="12193"/>
                  </a:cubicBezTo>
                  <a:lnTo>
                    <a:pt x="8192" y="12193"/>
                  </a:lnTo>
                  <a:cubicBezTo>
                    <a:pt x="8381" y="12193"/>
                    <a:pt x="8539" y="12035"/>
                    <a:pt x="8539" y="11846"/>
                  </a:cubicBezTo>
                  <a:cubicBezTo>
                    <a:pt x="8539" y="11657"/>
                    <a:pt x="8381" y="11500"/>
                    <a:pt x="8192" y="11500"/>
                  </a:cubicBezTo>
                  <a:lnTo>
                    <a:pt x="5703" y="11500"/>
                  </a:lnTo>
                  <a:lnTo>
                    <a:pt x="5703" y="11248"/>
                  </a:lnTo>
                  <a:lnTo>
                    <a:pt x="7342" y="9641"/>
                  </a:lnTo>
                  <a:cubicBezTo>
                    <a:pt x="7677" y="9909"/>
                    <a:pt x="8000" y="10034"/>
                    <a:pt x="8317" y="10034"/>
                  </a:cubicBezTo>
                  <a:cubicBezTo>
                    <a:pt x="8746" y="10034"/>
                    <a:pt x="9162" y="9805"/>
                    <a:pt x="9578" y="9389"/>
                  </a:cubicBezTo>
                  <a:cubicBezTo>
                    <a:pt x="10492" y="8507"/>
                    <a:pt x="10681" y="6238"/>
                    <a:pt x="10681" y="6144"/>
                  </a:cubicBezTo>
                  <a:cubicBezTo>
                    <a:pt x="10710" y="5910"/>
                    <a:pt x="10550" y="5731"/>
                    <a:pt x="10376" y="5731"/>
                  </a:cubicBezTo>
                  <a:cubicBezTo>
                    <a:pt x="10362" y="5731"/>
                    <a:pt x="10348" y="5732"/>
                    <a:pt x="10334" y="5734"/>
                  </a:cubicBezTo>
                  <a:cubicBezTo>
                    <a:pt x="10240" y="5734"/>
                    <a:pt x="8003" y="5923"/>
                    <a:pt x="7058" y="6837"/>
                  </a:cubicBezTo>
                  <a:cubicBezTo>
                    <a:pt x="6333" y="7561"/>
                    <a:pt x="6176" y="8286"/>
                    <a:pt x="6806" y="9074"/>
                  </a:cubicBezTo>
                  <a:lnTo>
                    <a:pt x="5703" y="10176"/>
                  </a:lnTo>
                  <a:lnTo>
                    <a:pt x="5703" y="5608"/>
                  </a:lnTo>
                  <a:cubicBezTo>
                    <a:pt x="5955" y="5545"/>
                    <a:pt x="6176" y="5356"/>
                    <a:pt x="6302" y="5104"/>
                  </a:cubicBezTo>
                  <a:cubicBezTo>
                    <a:pt x="6401" y="5140"/>
                    <a:pt x="6508" y="5158"/>
                    <a:pt x="6616" y="5158"/>
                  </a:cubicBezTo>
                  <a:cubicBezTo>
                    <a:pt x="6888" y="5158"/>
                    <a:pt x="7170" y="5046"/>
                    <a:pt x="7373" y="4821"/>
                  </a:cubicBezTo>
                  <a:cubicBezTo>
                    <a:pt x="7562" y="4632"/>
                    <a:pt x="7688" y="4348"/>
                    <a:pt x="7688" y="4096"/>
                  </a:cubicBezTo>
                  <a:cubicBezTo>
                    <a:pt x="7688" y="3970"/>
                    <a:pt x="7688" y="3875"/>
                    <a:pt x="7657" y="3781"/>
                  </a:cubicBezTo>
                  <a:cubicBezTo>
                    <a:pt x="8003" y="3560"/>
                    <a:pt x="8192" y="3214"/>
                    <a:pt x="8192" y="2836"/>
                  </a:cubicBezTo>
                  <a:cubicBezTo>
                    <a:pt x="8192" y="2426"/>
                    <a:pt x="7972" y="2080"/>
                    <a:pt x="7657" y="1891"/>
                  </a:cubicBezTo>
                  <a:cubicBezTo>
                    <a:pt x="7751" y="1513"/>
                    <a:pt x="7688" y="1103"/>
                    <a:pt x="7373" y="819"/>
                  </a:cubicBezTo>
                  <a:cubicBezTo>
                    <a:pt x="7164" y="610"/>
                    <a:pt x="6869" y="487"/>
                    <a:pt x="6590" y="487"/>
                  </a:cubicBezTo>
                  <a:cubicBezTo>
                    <a:pt x="6491" y="487"/>
                    <a:pt x="6393" y="503"/>
                    <a:pt x="6302" y="536"/>
                  </a:cubicBezTo>
                  <a:cubicBezTo>
                    <a:pt x="6113" y="189"/>
                    <a:pt x="5766" y="0"/>
                    <a:pt x="53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8"/>
            <p:cNvSpPr/>
            <p:nvPr/>
          </p:nvSpPr>
          <p:spPr>
            <a:xfrm>
              <a:off x="-20788300" y="2842125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040" y="1418"/>
                    <a:pt x="1418" y="1103"/>
                    <a:pt x="1418" y="725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7" name="Google Shape;307;p38"/>
          <p:cNvSpPr/>
          <p:nvPr/>
        </p:nvSpPr>
        <p:spPr>
          <a:xfrm>
            <a:off x="3608911" y="2137640"/>
            <a:ext cx="471432" cy="470228"/>
          </a:xfrm>
          <a:custGeom>
            <a:avLst/>
            <a:gdLst/>
            <a:ahLst/>
            <a:cxnLst/>
            <a:rect l="l" t="t" r="r" b="b"/>
            <a:pathLst>
              <a:path w="12130" h="12099" extrusionOk="0">
                <a:moveTo>
                  <a:pt x="6018" y="1072"/>
                </a:moveTo>
                <a:cubicBezTo>
                  <a:pt x="6396" y="1923"/>
                  <a:pt x="7089" y="3624"/>
                  <a:pt x="7089" y="5577"/>
                </a:cubicBezTo>
                <a:cubicBezTo>
                  <a:pt x="6869" y="6018"/>
                  <a:pt x="6680" y="6459"/>
                  <a:pt x="6522" y="6932"/>
                </a:cubicBezTo>
                <a:cubicBezTo>
                  <a:pt x="6333" y="7467"/>
                  <a:pt x="6176" y="8035"/>
                  <a:pt x="6018" y="8633"/>
                </a:cubicBezTo>
                <a:cubicBezTo>
                  <a:pt x="5892" y="8035"/>
                  <a:pt x="5703" y="7467"/>
                  <a:pt x="5514" y="6932"/>
                </a:cubicBezTo>
                <a:cubicBezTo>
                  <a:pt x="5356" y="6459"/>
                  <a:pt x="5136" y="6018"/>
                  <a:pt x="4947" y="5577"/>
                </a:cubicBezTo>
                <a:cubicBezTo>
                  <a:pt x="4978" y="3655"/>
                  <a:pt x="5608" y="1923"/>
                  <a:pt x="6018" y="1072"/>
                </a:cubicBezTo>
                <a:close/>
                <a:moveTo>
                  <a:pt x="2552" y="3183"/>
                </a:moveTo>
                <a:cubicBezTo>
                  <a:pt x="4285" y="5199"/>
                  <a:pt x="5356" y="7720"/>
                  <a:pt x="5608" y="10366"/>
                </a:cubicBezTo>
                <a:cubicBezTo>
                  <a:pt x="4947" y="9452"/>
                  <a:pt x="4411" y="9043"/>
                  <a:pt x="3529" y="8381"/>
                </a:cubicBezTo>
                <a:cubicBezTo>
                  <a:pt x="3529" y="7152"/>
                  <a:pt x="3340" y="5955"/>
                  <a:pt x="3025" y="4790"/>
                </a:cubicBezTo>
                <a:lnTo>
                  <a:pt x="2552" y="3183"/>
                </a:lnTo>
                <a:close/>
                <a:moveTo>
                  <a:pt x="9515" y="3183"/>
                </a:moveTo>
                <a:lnTo>
                  <a:pt x="9043" y="4790"/>
                </a:lnTo>
                <a:cubicBezTo>
                  <a:pt x="8727" y="5987"/>
                  <a:pt x="8538" y="7152"/>
                  <a:pt x="8538" y="8381"/>
                </a:cubicBezTo>
                <a:cubicBezTo>
                  <a:pt x="7719" y="9043"/>
                  <a:pt x="7152" y="9452"/>
                  <a:pt x="6459" y="10366"/>
                </a:cubicBezTo>
                <a:cubicBezTo>
                  <a:pt x="6711" y="7720"/>
                  <a:pt x="7782" y="5199"/>
                  <a:pt x="9515" y="3183"/>
                </a:cubicBezTo>
                <a:close/>
                <a:moveTo>
                  <a:pt x="662" y="5703"/>
                </a:moveTo>
                <a:cubicBezTo>
                  <a:pt x="1166" y="6995"/>
                  <a:pt x="2017" y="8066"/>
                  <a:pt x="3025" y="8885"/>
                </a:cubicBezTo>
                <a:cubicBezTo>
                  <a:pt x="3970" y="9641"/>
                  <a:pt x="4663" y="10145"/>
                  <a:pt x="5419" y="11374"/>
                </a:cubicBezTo>
                <a:cubicBezTo>
                  <a:pt x="2584" y="11374"/>
                  <a:pt x="662" y="9169"/>
                  <a:pt x="662" y="6680"/>
                </a:cubicBezTo>
                <a:lnTo>
                  <a:pt x="662" y="5703"/>
                </a:lnTo>
                <a:close/>
                <a:moveTo>
                  <a:pt x="11405" y="5703"/>
                </a:moveTo>
                <a:lnTo>
                  <a:pt x="11405" y="6680"/>
                </a:lnTo>
                <a:cubicBezTo>
                  <a:pt x="11405" y="9169"/>
                  <a:pt x="9484" y="11374"/>
                  <a:pt x="6648" y="11374"/>
                </a:cubicBezTo>
                <a:cubicBezTo>
                  <a:pt x="7436" y="10051"/>
                  <a:pt x="8192" y="9578"/>
                  <a:pt x="9137" y="8822"/>
                </a:cubicBezTo>
                <a:cubicBezTo>
                  <a:pt x="10145" y="8003"/>
                  <a:pt x="10901" y="6963"/>
                  <a:pt x="11405" y="5703"/>
                </a:cubicBezTo>
                <a:close/>
                <a:moveTo>
                  <a:pt x="6050" y="1"/>
                </a:moveTo>
                <a:cubicBezTo>
                  <a:pt x="5924" y="1"/>
                  <a:pt x="5829" y="64"/>
                  <a:pt x="5734" y="158"/>
                </a:cubicBezTo>
                <a:cubicBezTo>
                  <a:pt x="5734" y="190"/>
                  <a:pt x="5356" y="788"/>
                  <a:pt x="4978" y="1765"/>
                </a:cubicBezTo>
                <a:cubicBezTo>
                  <a:pt x="4758" y="2427"/>
                  <a:pt x="4474" y="3372"/>
                  <a:pt x="4317" y="4443"/>
                </a:cubicBezTo>
                <a:cubicBezTo>
                  <a:pt x="3939" y="3813"/>
                  <a:pt x="3529" y="3277"/>
                  <a:pt x="3057" y="2710"/>
                </a:cubicBezTo>
                <a:lnTo>
                  <a:pt x="2048" y="1482"/>
                </a:lnTo>
                <a:cubicBezTo>
                  <a:pt x="1966" y="1420"/>
                  <a:pt x="1871" y="1372"/>
                  <a:pt x="1771" y="1372"/>
                </a:cubicBezTo>
                <a:cubicBezTo>
                  <a:pt x="1717" y="1372"/>
                  <a:pt x="1662" y="1386"/>
                  <a:pt x="1607" y="1419"/>
                </a:cubicBezTo>
                <a:cubicBezTo>
                  <a:pt x="1450" y="1482"/>
                  <a:pt x="1355" y="1639"/>
                  <a:pt x="1450" y="1797"/>
                </a:cubicBezTo>
                <a:lnTo>
                  <a:pt x="2363" y="5010"/>
                </a:lnTo>
                <a:cubicBezTo>
                  <a:pt x="2584" y="5892"/>
                  <a:pt x="2773" y="6806"/>
                  <a:pt x="2836" y="7720"/>
                </a:cubicBezTo>
                <a:cubicBezTo>
                  <a:pt x="2206" y="7089"/>
                  <a:pt x="1733" y="6302"/>
                  <a:pt x="1355" y="5514"/>
                </a:cubicBezTo>
                <a:lnTo>
                  <a:pt x="662" y="3750"/>
                </a:lnTo>
                <a:cubicBezTo>
                  <a:pt x="568" y="3592"/>
                  <a:pt x="410" y="3498"/>
                  <a:pt x="253" y="3498"/>
                </a:cubicBezTo>
                <a:cubicBezTo>
                  <a:pt x="95" y="3529"/>
                  <a:pt x="1" y="3687"/>
                  <a:pt x="1" y="3844"/>
                </a:cubicBezTo>
                <a:lnTo>
                  <a:pt x="1" y="6680"/>
                </a:lnTo>
                <a:cubicBezTo>
                  <a:pt x="1" y="8098"/>
                  <a:pt x="536" y="9484"/>
                  <a:pt x="1576" y="10523"/>
                </a:cubicBezTo>
                <a:cubicBezTo>
                  <a:pt x="2584" y="11532"/>
                  <a:pt x="3939" y="12099"/>
                  <a:pt x="5356" y="12099"/>
                </a:cubicBezTo>
                <a:lnTo>
                  <a:pt x="6774" y="12099"/>
                </a:lnTo>
                <a:cubicBezTo>
                  <a:pt x="8192" y="12099"/>
                  <a:pt x="9547" y="11532"/>
                  <a:pt x="10555" y="10523"/>
                </a:cubicBezTo>
                <a:cubicBezTo>
                  <a:pt x="11563" y="9484"/>
                  <a:pt x="12130" y="8161"/>
                  <a:pt x="12130" y="6680"/>
                </a:cubicBezTo>
                <a:lnTo>
                  <a:pt x="12130" y="3844"/>
                </a:lnTo>
                <a:cubicBezTo>
                  <a:pt x="12130" y="3687"/>
                  <a:pt x="12004" y="3529"/>
                  <a:pt x="11846" y="3498"/>
                </a:cubicBezTo>
                <a:cubicBezTo>
                  <a:pt x="11821" y="3493"/>
                  <a:pt x="11794" y="3490"/>
                  <a:pt x="11768" y="3490"/>
                </a:cubicBezTo>
                <a:cubicBezTo>
                  <a:pt x="11631" y="3490"/>
                  <a:pt x="11490" y="3560"/>
                  <a:pt x="11437" y="3718"/>
                </a:cubicBezTo>
                <a:lnTo>
                  <a:pt x="10744" y="5514"/>
                </a:lnTo>
                <a:cubicBezTo>
                  <a:pt x="10429" y="6333"/>
                  <a:pt x="9925" y="7089"/>
                  <a:pt x="9295" y="7720"/>
                </a:cubicBezTo>
                <a:cubicBezTo>
                  <a:pt x="9358" y="6806"/>
                  <a:pt x="9515" y="5861"/>
                  <a:pt x="9767" y="4979"/>
                </a:cubicBezTo>
                <a:lnTo>
                  <a:pt x="10649" y="1797"/>
                </a:lnTo>
                <a:cubicBezTo>
                  <a:pt x="10712" y="1639"/>
                  <a:pt x="10618" y="1482"/>
                  <a:pt x="10492" y="1419"/>
                </a:cubicBezTo>
                <a:cubicBezTo>
                  <a:pt x="10454" y="1381"/>
                  <a:pt x="10398" y="1364"/>
                  <a:pt x="10337" y="1364"/>
                </a:cubicBezTo>
                <a:cubicBezTo>
                  <a:pt x="10243" y="1364"/>
                  <a:pt x="10139" y="1405"/>
                  <a:pt x="10082" y="1482"/>
                </a:cubicBezTo>
                <a:lnTo>
                  <a:pt x="9043" y="2710"/>
                </a:lnTo>
                <a:cubicBezTo>
                  <a:pt x="8570" y="3277"/>
                  <a:pt x="8129" y="3844"/>
                  <a:pt x="7782" y="4443"/>
                </a:cubicBezTo>
                <a:cubicBezTo>
                  <a:pt x="7656" y="3372"/>
                  <a:pt x="7404" y="2427"/>
                  <a:pt x="7121" y="1765"/>
                </a:cubicBezTo>
                <a:cubicBezTo>
                  <a:pt x="6774" y="788"/>
                  <a:pt x="6396" y="158"/>
                  <a:pt x="6365" y="158"/>
                </a:cubicBezTo>
                <a:cubicBezTo>
                  <a:pt x="6302" y="32"/>
                  <a:pt x="6176" y="1"/>
                  <a:pt x="60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82B895-F76D-4537-9DCC-40A1EE7906D6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94F6F9DE-D256-194C-8C26-E762B5B3932B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7F66B322-0FC7-A5BC-5655-39E48433756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83313240-8402-0D96-3991-20286E590E9A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3495B-1764-8DA8-18E6-3C17691A86DB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3F33578-CF4E-C801-6E0C-04D4DA94DA4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8" name="Google Shape;295;p38">
            <a:extLst>
              <a:ext uri="{FF2B5EF4-FFF2-40B4-BE49-F238E27FC236}">
                <a16:creationId xmlns:a16="http://schemas.microsoft.com/office/drawing/2014/main" id="{49EF5502-D0F6-599C-79C9-323B2B4F677F}"/>
              </a:ext>
            </a:extLst>
          </p:cNvPr>
          <p:cNvSpPr txBox="1">
            <a:spLocks/>
          </p:cNvSpPr>
          <p:nvPr/>
        </p:nvSpPr>
        <p:spPr>
          <a:xfrm>
            <a:off x="2746115" y="2773171"/>
            <a:ext cx="2174875" cy="528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5000" b="0" i="0" u="none" strike="noStrike" cap="none" dirty="0">
                <a:solidFill>
                  <a:schemeClr val="accent1"/>
                </a:solidFill>
                <a:latin typeface="Alatsi" panose="00000500000000000000" pitchFamily="2" charset="0"/>
                <a:ea typeface="Lexend Deca"/>
                <a:cs typeface="Arial"/>
                <a:sym typeface="Lexend Deca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200"/>
              <a:t>Event</a:t>
            </a:r>
          </a:p>
        </p:txBody>
      </p:sp>
      <p:sp>
        <p:nvSpPr>
          <p:cNvPr id="10" name="Google Shape;296;p38">
            <a:extLst>
              <a:ext uri="{FF2B5EF4-FFF2-40B4-BE49-F238E27FC236}">
                <a16:creationId xmlns:a16="http://schemas.microsoft.com/office/drawing/2014/main" id="{E011DD43-2270-DE72-F0CC-C9FB010344B4}"/>
              </a:ext>
            </a:extLst>
          </p:cNvPr>
          <p:cNvSpPr txBox="1">
            <a:spLocks/>
          </p:cNvSpPr>
          <p:nvPr/>
        </p:nvSpPr>
        <p:spPr>
          <a:xfrm>
            <a:off x="2746115" y="3252596"/>
            <a:ext cx="2174875" cy="868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600" b="0" i="0" u="none" strike="noStrike" cap="none">
                <a:solidFill>
                  <a:schemeClr val="tx2">
                    <a:lumMod val="10000"/>
                  </a:schemeClr>
                </a:solidFill>
                <a:latin typeface="Barlow"/>
                <a:ea typeface="Barlow"/>
                <a:cs typeface="Arial"/>
                <a:sym typeface="Barlow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600"/>
              </a:spcAft>
            </a:pPr>
            <a:r>
              <a:rPr lang="en-US"/>
              <a:t>Description here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BE9700-6FD7-8EDB-ECB4-DE260D926A9E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36ECBA2A-FA68-88F9-7662-93802E6FAFB1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8AF8CF6E-8E58-9140-696A-D730311D66D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D56EA13B-7B4D-7932-00A7-1F8E51567F8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F2D0C6C-1426-C3BF-1A1B-AA0131A37C41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053DFC5-759A-91C6-29A9-F763FEFAEC23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6EB30331-631B-705F-CC93-7C4B1EB03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2F4B9B0-8CD2-32C2-BE6A-008CE4BBED69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3988C776-5C43-86AE-400A-302257796F04}"/>
              </a:ext>
            </a:extLst>
          </p:cNvPr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endParaRPr lang="en-GB">
              <a:solidFill>
                <a:schemeClr val="accent1"/>
              </a:solidFill>
            </a:endParaRPr>
          </a:p>
        </p:txBody>
      </p:sp>
      <p:sp>
        <p:nvSpPr>
          <p:cNvPr id="17" name="Subtitle 16">
            <a:extLst>
              <a:ext uri="{FF2B5EF4-FFF2-40B4-BE49-F238E27FC236}">
                <a16:creationId xmlns:a16="http://schemas.microsoft.com/office/drawing/2014/main" id="{721B0953-534A-017B-6F91-5E284AC3E8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Subtitle 20">
            <a:extLst>
              <a:ext uri="{FF2B5EF4-FFF2-40B4-BE49-F238E27FC236}">
                <a16:creationId xmlns:a16="http://schemas.microsoft.com/office/drawing/2014/main" id="{C102AEA8-5764-7BBE-D8B1-9555DA30554F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30D192-98D9-1316-AB0C-B65D60C46404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077DD658-0471-D4CC-3992-D2AAE506A186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65B8D8E4-920D-EE3C-5189-313B579F3995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A3B2450D-5721-9E81-54E8-7A744E6D09F1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3F5A939-0800-F737-4B88-1E88905A2317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B578AA2-CAC4-D90D-2DE5-8D9F214099C2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11" name="Title 10">
            <a:extLst>
              <a:ext uri="{FF2B5EF4-FFF2-40B4-BE49-F238E27FC236}">
                <a16:creationId xmlns:a16="http://schemas.microsoft.com/office/drawing/2014/main" id="{0BE56362-4817-880F-8E0A-22BF338C3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7241CD23-F847-B2E6-8AAA-5C644DD73C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oogle Shape;341;p41"/>
          <p:cNvGrpSpPr/>
          <p:nvPr/>
        </p:nvGrpSpPr>
        <p:grpSpPr>
          <a:xfrm>
            <a:off x="834133" y="1535705"/>
            <a:ext cx="4679928" cy="2493168"/>
            <a:chOff x="233350" y="949250"/>
            <a:chExt cx="7137300" cy="3802300"/>
          </a:xfrm>
          <a:solidFill>
            <a:schemeClr val="accent1"/>
          </a:solidFill>
        </p:grpSpPr>
        <p:sp>
          <p:nvSpPr>
            <p:cNvPr id="342" name="Google Shape;342;p41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1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1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1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1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1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1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1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1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1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1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1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1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1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1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1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1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1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1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1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1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1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1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41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41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41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41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41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41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41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41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41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41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41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41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1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41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41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41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41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1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41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41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41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41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41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41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41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41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41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41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6" name="Google Shape;396;p41"/>
          <p:cNvSpPr/>
          <p:nvPr/>
        </p:nvSpPr>
        <p:spPr>
          <a:xfrm>
            <a:off x="1685863" y="2793425"/>
            <a:ext cx="199800" cy="199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41"/>
          <p:cNvSpPr/>
          <p:nvPr/>
        </p:nvSpPr>
        <p:spPr>
          <a:xfrm>
            <a:off x="3523675" y="1815550"/>
            <a:ext cx="199800" cy="199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B939EF3-73A5-5C8D-8532-FC42A781B223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93B5D7E-E177-A91A-DB2F-6E387B140B51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712D6FA8-A3C3-B698-3FBC-1EC37772673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77E48BD-F79A-5838-2BC7-67E0934B9FB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C6E04E2-9964-9B06-4844-4A9D703D13A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0FAD052-A3A8-A889-B156-A017A1F20526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2C2BB7E0-34CC-C8CE-1741-2EB0315D5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MPRE BIO WHITE">
  <a:themeElements>
    <a:clrScheme name="SEMPRE-BIO">
      <a:dk1>
        <a:srgbClr val="537E4C"/>
      </a:dk1>
      <a:lt1>
        <a:sysClr val="window" lastClr="FFFFFF"/>
      </a:lt1>
      <a:dk2>
        <a:srgbClr val="FFFFFF"/>
      </a:dk2>
      <a:lt2>
        <a:srgbClr val="E7E6E6"/>
      </a:lt2>
      <a:accent1>
        <a:srgbClr val="04734B"/>
      </a:accent1>
      <a:accent2>
        <a:srgbClr val="368C43"/>
      </a:accent2>
      <a:accent3>
        <a:srgbClr val="72A56A"/>
      </a:accent3>
      <a:accent4>
        <a:srgbClr val="9D4022"/>
      </a:accent4>
      <a:accent5>
        <a:srgbClr val="D8B291"/>
      </a:accent5>
      <a:accent6>
        <a:srgbClr val="5360A5"/>
      </a:accent6>
      <a:hlink>
        <a:srgbClr val="0563C1"/>
      </a:hlink>
      <a:folHlink>
        <a:srgbClr val="954F72"/>
      </a:folHlink>
    </a:clrScheme>
    <a:fontScheme name="SEMPRE BIO">
      <a:majorFont>
        <a:latin typeface="Alatsi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EMPRE BIO WHITE" id="{A2053D09-4AD7-4DB7-B2F3-C4FA0F80275C}" vid="{C66D336D-F6F3-46AE-A052-EC09F526803D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b46fb4-3210-45b1-b1da-c0529ef438ee">
      <Terms xmlns="http://schemas.microsoft.com/office/infopath/2007/PartnerControls"/>
    </lcf76f155ced4ddcb4097134ff3c332f>
    <TaxCatchAll xmlns="ef193138-2d54-4a0c-a546-47b9c86920d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78ADAA461B504C957BC99A668D573C" ma:contentTypeVersion="13" ma:contentTypeDescription="Create a new document." ma:contentTypeScope="" ma:versionID="08547eaeab62407ea61aacb6c41be64a">
  <xsd:schema xmlns:xsd="http://www.w3.org/2001/XMLSchema" xmlns:xs="http://www.w3.org/2001/XMLSchema" xmlns:p="http://schemas.microsoft.com/office/2006/metadata/properties" xmlns:ns2="29b46fb4-3210-45b1-b1da-c0529ef438ee" xmlns:ns3="ef193138-2d54-4a0c-a546-47b9c86920d6" targetNamespace="http://schemas.microsoft.com/office/2006/metadata/properties" ma:root="true" ma:fieldsID="092817a1fd48bce0319e764f7c26da5e" ns2:_="" ns3:_="">
    <xsd:import namespace="29b46fb4-3210-45b1-b1da-c0529ef438ee"/>
    <xsd:import namespace="ef193138-2d54-4a0c-a546-47b9c86920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b46fb4-3210-45b1-b1da-c0529ef438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52ed592b-b241-446b-b123-4ff5812477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93138-2d54-4a0c-a546-47b9c86920d6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da6e152-c6fd-43e6-9503-c3b31ee2e38b}" ma:internalName="TaxCatchAll" ma:showField="CatchAllData" ma:web="ef193138-2d54-4a0c-a546-47b9c86920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70BFAB-46E3-444B-BCE2-C0A99FF51B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8F1942-4F0B-426D-84A2-8972F41BE144}">
  <ds:schemaRefs>
    <ds:schemaRef ds:uri="http://schemas.microsoft.com/office/2006/metadata/properties"/>
    <ds:schemaRef ds:uri="http://schemas.microsoft.com/office/infopath/2007/PartnerControls"/>
    <ds:schemaRef ds:uri="29b46fb4-3210-45b1-b1da-c0529ef438ee"/>
    <ds:schemaRef ds:uri="ef193138-2d54-4a0c-a546-47b9c86920d6"/>
  </ds:schemaRefs>
</ds:datastoreItem>
</file>

<file path=customXml/itemProps3.xml><?xml version="1.0" encoding="utf-8"?>
<ds:datastoreItem xmlns:ds="http://schemas.openxmlformats.org/officeDocument/2006/customXml" ds:itemID="{291CD71E-423D-477A-B44D-2168BFE43E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b46fb4-3210-45b1-b1da-c0529ef438ee"/>
    <ds:schemaRef ds:uri="ef193138-2d54-4a0c-a546-47b9c86920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SEMPRE BIO WHITE</Template>
  <TotalTime>446</TotalTime>
  <Words>25</Words>
  <Application>Microsoft Office PowerPoint</Application>
  <PresentationFormat>On-screen Show (16:9)</PresentationFormat>
  <Paragraphs>17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Nunito</vt:lpstr>
      <vt:lpstr>Arial</vt:lpstr>
      <vt:lpstr>Alatsi</vt:lpstr>
      <vt:lpstr>Barlow</vt:lpstr>
      <vt:lpstr>SEMPRE BIO WHITE</vt:lpstr>
      <vt:lpstr>SEMPRE-BIO presentación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Agribusiness Company Profile</dc:title>
  <dc:creator>Estefania Gonzalez Herrera</dc:creator>
  <cp:lastModifiedBy>Estefania Gónzalez</cp:lastModifiedBy>
  <cp:revision>5</cp:revision>
  <dcterms:modified xsi:type="dcterms:W3CDTF">2023-01-17T13:41:32Z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0x0101007B78ADAA461B504C957BC99A668D573C</vt:lpwstr>
  </property>
  <property fmtid="{D5CDD505-2E9C-101B-9397-08002B2CF9AE}" pid="3" name="MediaServiceImageTags">
    <vt:lpwstr/>
  </property>
</Properties>
</file>